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3"/>
  </p:notesMasterIdLst>
  <p:sldIdLst>
    <p:sldId id="256" r:id="rId2"/>
    <p:sldId id="316" r:id="rId3"/>
    <p:sldId id="312" r:id="rId4"/>
    <p:sldId id="258" r:id="rId5"/>
    <p:sldId id="262" r:id="rId6"/>
    <p:sldId id="264" r:id="rId7"/>
    <p:sldId id="313" r:id="rId8"/>
    <p:sldId id="261" r:id="rId9"/>
    <p:sldId id="314" r:id="rId10"/>
    <p:sldId id="315" r:id="rId11"/>
    <p:sldId id="257" r:id="rId12"/>
    <p:sldId id="275" r:id="rId13"/>
    <p:sldId id="276" r:id="rId14"/>
    <p:sldId id="263" r:id="rId15"/>
    <p:sldId id="260" r:id="rId16"/>
    <p:sldId id="267" r:id="rId17"/>
    <p:sldId id="259" r:id="rId18"/>
    <p:sldId id="265" r:id="rId19"/>
    <p:sldId id="266" r:id="rId20"/>
    <p:sldId id="268" r:id="rId21"/>
    <p:sldId id="272" r:id="rId22"/>
  </p:sldIdLst>
  <p:sldSz cx="9144000" cy="5143500" type="screen16x9"/>
  <p:notesSz cx="6858000" cy="9144000"/>
  <p:embeddedFontLst>
    <p:embeddedFont>
      <p:font typeface="Montserrat" panose="00000500000000000000" pitchFamily="2" charset="0"/>
      <p:regular r:id="rId24"/>
      <p:bold r:id="rId25"/>
      <p:italic r:id="rId26"/>
      <p:boldItalic r:id="rId27"/>
    </p:embeddedFont>
    <p:embeddedFont>
      <p:font typeface="Montserrat Black" panose="00000A00000000000000" pitchFamily="2" charset="0"/>
      <p:bold r:id="rId28"/>
      <p:boldItalic r:id="rId29"/>
    </p:embeddedFont>
    <p:embeddedFont>
      <p:font typeface="Montserrat Medium" panose="00000600000000000000" pitchFamily="2" charset="0"/>
      <p:regular r:id="rId30"/>
      <p:bold r:id="rId31"/>
      <p:italic r:id="rId32"/>
      <p:boldItalic r:id="rId33"/>
    </p:embeddedFont>
    <p:embeddedFont>
      <p:font typeface="Montserrat SemiBold" panose="00000700000000000000" pitchFamily="2" charset="0"/>
      <p:regular r:id="rId34"/>
      <p:bold r:id="rId35"/>
      <p:italic r:id="rId36"/>
      <p:boldItalic r:id="rId37"/>
    </p:embeddedFont>
    <p:embeddedFont>
      <p:font typeface="Source Sans Pro" panose="020B05030304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2B9BF3-D0E6-47CB-9E4E-0413644D98A0}">
  <a:tblStyle styleId="{0B2B9BF3-D0E6-47CB-9E4E-0413644D98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snapToGrid="0">
      <p:cViewPr varScale="1">
        <p:scale>
          <a:sx n="88" d="100"/>
          <a:sy n="88" d="100"/>
        </p:scale>
        <p:origin x="1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doc!$D$1</c:f>
              <c:strCache>
                <c:ptCount val="1"/>
                <c:pt idx="0">
                  <c:v>MQ7</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doc!$D$2:$D$101</c:f>
              <c:numCache>
                <c:formatCode>General</c:formatCode>
                <c:ptCount val="100"/>
                <c:pt idx="0">
                  <c:v>28</c:v>
                </c:pt>
                <c:pt idx="1">
                  <c:v>54</c:v>
                </c:pt>
                <c:pt idx="2">
                  <c:v>47</c:v>
                </c:pt>
                <c:pt idx="3">
                  <c:v>51</c:v>
                </c:pt>
                <c:pt idx="4">
                  <c:v>50</c:v>
                </c:pt>
                <c:pt idx="5">
                  <c:v>43</c:v>
                </c:pt>
                <c:pt idx="6">
                  <c:v>27</c:v>
                </c:pt>
                <c:pt idx="7">
                  <c:v>47</c:v>
                </c:pt>
                <c:pt idx="8">
                  <c:v>47</c:v>
                </c:pt>
                <c:pt idx="9">
                  <c:v>53</c:v>
                </c:pt>
                <c:pt idx="10">
                  <c:v>45</c:v>
                </c:pt>
                <c:pt idx="11">
                  <c:v>51</c:v>
                </c:pt>
                <c:pt idx="12">
                  <c:v>31</c:v>
                </c:pt>
                <c:pt idx="13">
                  <c:v>28</c:v>
                </c:pt>
                <c:pt idx="14">
                  <c:v>49</c:v>
                </c:pt>
                <c:pt idx="15">
                  <c:v>33</c:v>
                </c:pt>
                <c:pt idx="16">
                  <c:v>50</c:v>
                </c:pt>
                <c:pt idx="17">
                  <c:v>28</c:v>
                </c:pt>
                <c:pt idx="18">
                  <c:v>28</c:v>
                </c:pt>
                <c:pt idx="19">
                  <c:v>36</c:v>
                </c:pt>
                <c:pt idx="20">
                  <c:v>37</c:v>
                </c:pt>
                <c:pt idx="21">
                  <c:v>42</c:v>
                </c:pt>
                <c:pt idx="22">
                  <c:v>30</c:v>
                </c:pt>
                <c:pt idx="23">
                  <c:v>25</c:v>
                </c:pt>
                <c:pt idx="24">
                  <c:v>38</c:v>
                </c:pt>
                <c:pt idx="25">
                  <c:v>37</c:v>
                </c:pt>
                <c:pt idx="26">
                  <c:v>54</c:v>
                </c:pt>
                <c:pt idx="27">
                  <c:v>28</c:v>
                </c:pt>
                <c:pt idx="28">
                  <c:v>55</c:v>
                </c:pt>
                <c:pt idx="29">
                  <c:v>32</c:v>
                </c:pt>
                <c:pt idx="30">
                  <c:v>47</c:v>
                </c:pt>
                <c:pt idx="31">
                  <c:v>37</c:v>
                </c:pt>
                <c:pt idx="32">
                  <c:v>33</c:v>
                </c:pt>
                <c:pt idx="33">
                  <c:v>44</c:v>
                </c:pt>
                <c:pt idx="34">
                  <c:v>45</c:v>
                </c:pt>
                <c:pt idx="35">
                  <c:v>48</c:v>
                </c:pt>
                <c:pt idx="36">
                  <c:v>51</c:v>
                </c:pt>
                <c:pt idx="37">
                  <c:v>38</c:v>
                </c:pt>
                <c:pt idx="38">
                  <c:v>51</c:v>
                </c:pt>
                <c:pt idx="39">
                  <c:v>51</c:v>
                </c:pt>
                <c:pt idx="40">
                  <c:v>40</c:v>
                </c:pt>
                <c:pt idx="41">
                  <c:v>31</c:v>
                </c:pt>
                <c:pt idx="42">
                  <c:v>35</c:v>
                </c:pt>
                <c:pt idx="43">
                  <c:v>49</c:v>
                </c:pt>
                <c:pt idx="44">
                  <c:v>30</c:v>
                </c:pt>
                <c:pt idx="45">
                  <c:v>55</c:v>
                </c:pt>
                <c:pt idx="46">
                  <c:v>36</c:v>
                </c:pt>
                <c:pt idx="47">
                  <c:v>25</c:v>
                </c:pt>
                <c:pt idx="48">
                  <c:v>52</c:v>
                </c:pt>
                <c:pt idx="49">
                  <c:v>42</c:v>
                </c:pt>
                <c:pt idx="50">
                  <c:v>35</c:v>
                </c:pt>
                <c:pt idx="51">
                  <c:v>50</c:v>
                </c:pt>
                <c:pt idx="52">
                  <c:v>50</c:v>
                </c:pt>
                <c:pt idx="53">
                  <c:v>55</c:v>
                </c:pt>
                <c:pt idx="54">
                  <c:v>47</c:v>
                </c:pt>
                <c:pt idx="55">
                  <c:v>44</c:v>
                </c:pt>
                <c:pt idx="56">
                  <c:v>25</c:v>
                </c:pt>
                <c:pt idx="57">
                  <c:v>40</c:v>
                </c:pt>
                <c:pt idx="58">
                  <c:v>48</c:v>
                </c:pt>
                <c:pt idx="59">
                  <c:v>52</c:v>
                </c:pt>
                <c:pt idx="60">
                  <c:v>37</c:v>
                </c:pt>
                <c:pt idx="61">
                  <c:v>30</c:v>
                </c:pt>
                <c:pt idx="62">
                  <c:v>39</c:v>
                </c:pt>
                <c:pt idx="63">
                  <c:v>33</c:v>
                </c:pt>
                <c:pt idx="64">
                  <c:v>46</c:v>
                </c:pt>
                <c:pt idx="65">
                  <c:v>34</c:v>
                </c:pt>
                <c:pt idx="66">
                  <c:v>53</c:v>
                </c:pt>
                <c:pt idx="67">
                  <c:v>29</c:v>
                </c:pt>
                <c:pt idx="68">
                  <c:v>44</c:v>
                </c:pt>
                <c:pt idx="69">
                  <c:v>43</c:v>
                </c:pt>
                <c:pt idx="70">
                  <c:v>44</c:v>
                </c:pt>
                <c:pt idx="71">
                  <c:v>44</c:v>
                </c:pt>
                <c:pt idx="72">
                  <c:v>31</c:v>
                </c:pt>
                <c:pt idx="73">
                  <c:v>34</c:v>
                </c:pt>
                <c:pt idx="74">
                  <c:v>36</c:v>
                </c:pt>
                <c:pt idx="75">
                  <c:v>30</c:v>
                </c:pt>
                <c:pt idx="76">
                  <c:v>34</c:v>
                </c:pt>
                <c:pt idx="77">
                  <c:v>32</c:v>
                </c:pt>
                <c:pt idx="78">
                  <c:v>55</c:v>
                </c:pt>
                <c:pt idx="79">
                  <c:v>34</c:v>
                </c:pt>
                <c:pt idx="80">
                  <c:v>52</c:v>
                </c:pt>
                <c:pt idx="81">
                  <c:v>47</c:v>
                </c:pt>
                <c:pt idx="82">
                  <c:v>29</c:v>
                </c:pt>
                <c:pt idx="83">
                  <c:v>25</c:v>
                </c:pt>
                <c:pt idx="84">
                  <c:v>32</c:v>
                </c:pt>
                <c:pt idx="85">
                  <c:v>40</c:v>
                </c:pt>
                <c:pt idx="86">
                  <c:v>46</c:v>
                </c:pt>
                <c:pt idx="87">
                  <c:v>47</c:v>
                </c:pt>
                <c:pt idx="88">
                  <c:v>35</c:v>
                </c:pt>
                <c:pt idx="89">
                  <c:v>30</c:v>
                </c:pt>
                <c:pt idx="90">
                  <c:v>55</c:v>
                </c:pt>
                <c:pt idx="91">
                  <c:v>42</c:v>
                </c:pt>
                <c:pt idx="92">
                  <c:v>28</c:v>
                </c:pt>
                <c:pt idx="93">
                  <c:v>44</c:v>
                </c:pt>
                <c:pt idx="94">
                  <c:v>55</c:v>
                </c:pt>
                <c:pt idx="95">
                  <c:v>55</c:v>
                </c:pt>
                <c:pt idx="96">
                  <c:v>37</c:v>
                </c:pt>
                <c:pt idx="97">
                  <c:v>42</c:v>
                </c:pt>
                <c:pt idx="98">
                  <c:v>47</c:v>
                </c:pt>
                <c:pt idx="99">
                  <c:v>48</c:v>
                </c:pt>
              </c:numCache>
            </c:numRef>
          </c:val>
          <c:smooth val="0"/>
          <c:extLst>
            <c:ext xmlns:c16="http://schemas.microsoft.com/office/drawing/2014/chart" uri="{C3380CC4-5D6E-409C-BE32-E72D297353CC}">
              <c16:uniqueId val="{00000000-0B33-44E5-80FC-BBA053F8481B}"/>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2692038495188102E-2"/>
          <c:y val="0.19486111111111112"/>
          <c:w val="0.88557195975503067"/>
          <c:h val="0.61917432195975508"/>
        </c:manualLayout>
      </c:layout>
      <c:lineChart>
        <c:grouping val="standard"/>
        <c:varyColors val="0"/>
        <c:ser>
          <c:idx val="0"/>
          <c:order val="0"/>
          <c:tx>
            <c:strRef>
              <c:f>doc!$B$1</c:f>
              <c:strCache>
                <c:ptCount val="1"/>
                <c:pt idx="0">
                  <c:v>MQ135</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doc!$B$2:$B$101</c:f>
              <c:numCache>
                <c:formatCode>General</c:formatCode>
                <c:ptCount val="100"/>
                <c:pt idx="0">
                  <c:v>41</c:v>
                </c:pt>
                <c:pt idx="1">
                  <c:v>41</c:v>
                </c:pt>
                <c:pt idx="2">
                  <c:v>13</c:v>
                </c:pt>
                <c:pt idx="3">
                  <c:v>31</c:v>
                </c:pt>
                <c:pt idx="4">
                  <c:v>20</c:v>
                </c:pt>
                <c:pt idx="5">
                  <c:v>20</c:v>
                </c:pt>
                <c:pt idx="6">
                  <c:v>36</c:v>
                </c:pt>
                <c:pt idx="7">
                  <c:v>35</c:v>
                </c:pt>
                <c:pt idx="8">
                  <c:v>35</c:v>
                </c:pt>
                <c:pt idx="9">
                  <c:v>32</c:v>
                </c:pt>
                <c:pt idx="10">
                  <c:v>35</c:v>
                </c:pt>
                <c:pt idx="11">
                  <c:v>25</c:v>
                </c:pt>
                <c:pt idx="12">
                  <c:v>7</c:v>
                </c:pt>
                <c:pt idx="13">
                  <c:v>34</c:v>
                </c:pt>
                <c:pt idx="14">
                  <c:v>25</c:v>
                </c:pt>
                <c:pt idx="15">
                  <c:v>25</c:v>
                </c:pt>
                <c:pt idx="16">
                  <c:v>38</c:v>
                </c:pt>
                <c:pt idx="17">
                  <c:v>19</c:v>
                </c:pt>
                <c:pt idx="18">
                  <c:v>13</c:v>
                </c:pt>
                <c:pt idx="19">
                  <c:v>13</c:v>
                </c:pt>
                <c:pt idx="20">
                  <c:v>24</c:v>
                </c:pt>
                <c:pt idx="21">
                  <c:v>24</c:v>
                </c:pt>
                <c:pt idx="22">
                  <c:v>37</c:v>
                </c:pt>
                <c:pt idx="23">
                  <c:v>21</c:v>
                </c:pt>
                <c:pt idx="24">
                  <c:v>32</c:v>
                </c:pt>
                <c:pt idx="25">
                  <c:v>10</c:v>
                </c:pt>
                <c:pt idx="26">
                  <c:v>11</c:v>
                </c:pt>
                <c:pt idx="27">
                  <c:v>5</c:v>
                </c:pt>
                <c:pt idx="28">
                  <c:v>31</c:v>
                </c:pt>
                <c:pt idx="29">
                  <c:v>6</c:v>
                </c:pt>
                <c:pt idx="30">
                  <c:v>5</c:v>
                </c:pt>
                <c:pt idx="31">
                  <c:v>20</c:v>
                </c:pt>
                <c:pt idx="32">
                  <c:v>29</c:v>
                </c:pt>
                <c:pt idx="33">
                  <c:v>30</c:v>
                </c:pt>
                <c:pt idx="34">
                  <c:v>20</c:v>
                </c:pt>
                <c:pt idx="35">
                  <c:v>33</c:v>
                </c:pt>
                <c:pt idx="36">
                  <c:v>23</c:v>
                </c:pt>
                <c:pt idx="37">
                  <c:v>40</c:v>
                </c:pt>
                <c:pt idx="38">
                  <c:v>27</c:v>
                </c:pt>
                <c:pt idx="39">
                  <c:v>22</c:v>
                </c:pt>
                <c:pt idx="40">
                  <c:v>42</c:v>
                </c:pt>
                <c:pt idx="41">
                  <c:v>40</c:v>
                </c:pt>
                <c:pt idx="42">
                  <c:v>22</c:v>
                </c:pt>
                <c:pt idx="43">
                  <c:v>35</c:v>
                </c:pt>
                <c:pt idx="44">
                  <c:v>27</c:v>
                </c:pt>
                <c:pt idx="45">
                  <c:v>9</c:v>
                </c:pt>
                <c:pt idx="46">
                  <c:v>40</c:v>
                </c:pt>
                <c:pt idx="47">
                  <c:v>34</c:v>
                </c:pt>
                <c:pt idx="48">
                  <c:v>19</c:v>
                </c:pt>
                <c:pt idx="49">
                  <c:v>27</c:v>
                </c:pt>
                <c:pt idx="50">
                  <c:v>28</c:v>
                </c:pt>
                <c:pt idx="51">
                  <c:v>25</c:v>
                </c:pt>
                <c:pt idx="52">
                  <c:v>15</c:v>
                </c:pt>
                <c:pt idx="53">
                  <c:v>43</c:v>
                </c:pt>
                <c:pt idx="54">
                  <c:v>7</c:v>
                </c:pt>
                <c:pt idx="55">
                  <c:v>43</c:v>
                </c:pt>
                <c:pt idx="56">
                  <c:v>35</c:v>
                </c:pt>
                <c:pt idx="57">
                  <c:v>7</c:v>
                </c:pt>
                <c:pt idx="58">
                  <c:v>40</c:v>
                </c:pt>
                <c:pt idx="59">
                  <c:v>12</c:v>
                </c:pt>
                <c:pt idx="60">
                  <c:v>18</c:v>
                </c:pt>
                <c:pt idx="61">
                  <c:v>27</c:v>
                </c:pt>
                <c:pt idx="62">
                  <c:v>12</c:v>
                </c:pt>
                <c:pt idx="63">
                  <c:v>45</c:v>
                </c:pt>
                <c:pt idx="64">
                  <c:v>45</c:v>
                </c:pt>
                <c:pt idx="65">
                  <c:v>19</c:v>
                </c:pt>
                <c:pt idx="66">
                  <c:v>24</c:v>
                </c:pt>
                <c:pt idx="67">
                  <c:v>15</c:v>
                </c:pt>
                <c:pt idx="68">
                  <c:v>27</c:v>
                </c:pt>
                <c:pt idx="69">
                  <c:v>20</c:v>
                </c:pt>
                <c:pt idx="70">
                  <c:v>35</c:v>
                </c:pt>
                <c:pt idx="71">
                  <c:v>16</c:v>
                </c:pt>
                <c:pt idx="72">
                  <c:v>10</c:v>
                </c:pt>
                <c:pt idx="73">
                  <c:v>33</c:v>
                </c:pt>
                <c:pt idx="74">
                  <c:v>16</c:v>
                </c:pt>
                <c:pt idx="75">
                  <c:v>17</c:v>
                </c:pt>
                <c:pt idx="76">
                  <c:v>16</c:v>
                </c:pt>
                <c:pt idx="77">
                  <c:v>24</c:v>
                </c:pt>
                <c:pt idx="78">
                  <c:v>31</c:v>
                </c:pt>
                <c:pt idx="79">
                  <c:v>40</c:v>
                </c:pt>
                <c:pt idx="80">
                  <c:v>34</c:v>
                </c:pt>
                <c:pt idx="81">
                  <c:v>26</c:v>
                </c:pt>
                <c:pt idx="82">
                  <c:v>44</c:v>
                </c:pt>
                <c:pt idx="83">
                  <c:v>38</c:v>
                </c:pt>
                <c:pt idx="84">
                  <c:v>28</c:v>
                </c:pt>
                <c:pt idx="85">
                  <c:v>22</c:v>
                </c:pt>
                <c:pt idx="86">
                  <c:v>29</c:v>
                </c:pt>
                <c:pt idx="87">
                  <c:v>40</c:v>
                </c:pt>
                <c:pt idx="88">
                  <c:v>12</c:v>
                </c:pt>
                <c:pt idx="89">
                  <c:v>21</c:v>
                </c:pt>
                <c:pt idx="90">
                  <c:v>18</c:v>
                </c:pt>
                <c:pt idx="91">
                  <c:v>43</c:v>
                </c:pt>
                <c:pt idx="92">
                  <c:v>7</c:v>
                </c:pt>
                <c:pt idx="93">
                  <c:v>42</c:v>
                </c:pt>
                <c:pt idx="94">
                  <c:v>28</c:v>
                </c:pt>
                <c:pt idx="95">
                  <c:v>28</c:v>
                </c:pt>
                <c:pt idx="96">
                  <c:v>36</c:v>
                </c:pt>
                <c:pt idx="97">
                  <c:v>9</c:v>
                </c:pt>
                <c:pt idx="98">
                  <c:v>16</c:v>
                </c:pt>
                <c:pt idx="99">
                  <c:v>43</c:v>
                </c:pt>
              </c:numCache>
            </c:numRef>
          </c:val>
          <c:smooth val="0"/>
          <c:extLst>
            <c:ext xmlns:c16="http://schemas.microsoft.com/office/drawing/2014/chart" uri="{C3380CC4-5D6E-409C-BE32-E72D297353CC}">
              <c16:uniqueId val="{00000000-5B2E-4D04-909E-010FB97E5CC1}"/>
            </c:ext>
          </c:extLst>
        </c:ser>
        <c:dLbls>
          <c:showLegendKey val="0"/>
          <c:showVal val="0"/>
          <c:showCatName val="0"/>
          <c:showSerName val="0"/>
          <c:showPercent val="0"/>
          <c:showBubbleSize val="0"/>
        </c:dLbls>
        <c:smooth val="0"/>
        <c:axId val="619205231"/>
        <c:axId val="619204399"/>
      </c:lineChart>
      <c:catAx>
        <c:axId val="619205231"/>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4399"/>
        <c:crosses val="autoZero"/>
        <c:auto val="1"/>
        <c:lblAlgn val="ctr"/>
        <c:lblOffset val="100"/>
        <c:noMultiLvlLbl val="0"/>
      </c:catAx>
      <c:valAx>
        <c:axId val="6192043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doc!$E$1</c:f>
              <c:strCache>
                <c:ptCount val="1"/>
                <c:pt idx="0">
                  <c:v>PM 2.5</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doc!$E$2:$E$101</c:f>
              <c:numCache>
                <c:formatCode>General</c:formatCode>
                <c:ptCount val="100"/>
                <c:pt idx="0">
                  <c:v>587</c:v>
                </c:pt>
                <c:pt idx="1">
                  <c:v>559</c:v>
                </c:pt>
                <c:pt idx="2">
                  <c:v>589</c:v>
                </c:pt>
                <c:pt idx="3">
                  <c:v>383</c:v>
                </c:pt>
                <c:pt idx="4">
                  <c:v>444</c:v>
                </c:pt>
                <c:pt idx="5">
                  <c:v>575</c:v>
                </c:pt>
                <c:pt idx="6">
                  <c:v>397</c:v>
                </c:pt>
                <c:pt idx="7">
                  <c:v>483</c:v>
                </c:pt>
                <c:pt idx="8">
                  <c:v>486</c:v>
                </c:pt>
                <c:pt idx="9">
                  <c:v>589</c:v>
                </c:pt>
                <c:pt idx="10">
                  <c:v>488</c:v>
                </c:pt>
                <c:pt idx="11">
                  <c:v>412</c:v>
                </c:pt>
                <c:pt idx="12">
                  <c:v>428</c:v>
                </c:pt>
                <c:pt idx="13">
                  <c:v>547</c:v>
                </c:pt>
                <c:pt idx="14">
                  <c:v>583</c:v>
                </c:pt>
                <c:pt idx="15">
                  <c:v>512</c:v>
                </c:pt>
                <c:pt idx="16">
                  <c:v>569</c:v>
                </c:pt>
                <c:pt idx="17">
                  <c:v>423</c:v>
                </c:pt>
                <c:pt idx="18">
                  <c:v>437</c:v>
                </c:pt>
                <c:pt idx="19">
                  <c:v>640</c:v>
                </c:pt>
                <c:pt idx="20">
                  <c:v>510</c:v>
                </c:pt>
                <c:pt idx="21">
                  <c:v>361</c:v>
                </c:pt>
                <c:pt idx="22">
                  <c:v>534</c:v>
                </c:pt>
                <c:pt idx="23">
                  <c:v>454</c:v>
                </c:pt>
                <c:pt idx="24">
                  <c:v>409</c:v>
                </c:pt>
                <c:pt idx="25">
                  <c:v>510</c:v>
                </c:pt>
                <c:pt idx="26">
                  <c:v>430</c:v>
                </c:pt>
                <c:pt idx="27">
                  <c:v>350</c:v>
                </c:pt>
                <c:pt idx="28">
                  <c:v>452</c:v>
                </c:pt>
                <c:pt idx="29">
                  <c:v>531</c:v>
                </c:pt>
                <c:pt idx="30">
                  <c:v>642</c:v>
                </c:pt>
                <c:pt idx="31">
                  <c:v>399</c:v>
                </c:pt>
                <c:pt idx="32">
                  <c:v>463</c:v>
                </c:pt>
                <c:pt idx="33">
                  <c:v>355</c:v>
                </c:pt>
                <c:pt idx="34">
                  <c:v>498</c:v>
                </c:pt>
                <c:pt idx="35">
                  <c:v>461</c:v>
                </c:pt>
                <c:pt idx="36">
                  <c:v>526</c:v>
                </c:pt>
                <c:pt idx="37">
                  <c:v>419</c:v>
                </c:pt>
                <c:pt idx="38">
                  <c:v>379</c:v>
                </c:pt>
                <c:pt idx="39">
                  <c:v>642</c:v>
                </c:pt>
                <c:pt idx="40">
                  <c:v>610</c:v>
                </c:pt>
                <c:pt idx="41">
                  <c:v>497</c:v>
                </c:pt>
                <c:pt idx="42">
                  <c:v>404</c:v>
                </c:pt>
                <c:pt idx="43">
                  <c:v>617</c:v>
                </c:pt>
                <c:pt idx="44">
                  <c:v>622</c:v>
                </c:pt>
                <c:pt idx="45">
                  <c:v>558</c:v>
                </c:pt>
                <c:pt idx="46">
                  <c:v>408</c:v>
                </c:pt>
                <c:pt idx="47">
                  <c:v>607</c:v>
                </c:pt>
                <c:pt idx="48">
                  <c:v>485</c:v>
                </c:pt>
                <c:pt idx="49">
                  <c:v>636</c:v>
                </c:pt>
                <c:pt idx="50">
                  <c:v>622</c:v>
                </c:pt>
                <c:pt idx="51">
                  <c:v>470</c:v>
                </c:pt>
                <c:pt idx="52">
                  <c:v>466</c:v>
                </c:pt>
                <c:pt idx="53">
                  <c:v>411</c:v>
                </c:pt>
                <c:pt idx="54">
                  <c:v>456</c:v>
                </c:pt>
                <c:pt idx="55">
                  <c:v>460</c:v>
                </c:pt>
                <c:pt idx="56">
                  <c:v>395</c:v>
                </c:pt>
                <c:pt idx="57">
                  <c:v>500</c:v>
                </c:pt>
                <c:pt idx="58">
                  <c:v>570</c:v>
                </c:pt>
                <c:pt idx="59">
                  <c:v>614</c:v>
                </c:pt>
                <c:pt idx="60">
                  <c:v>485</c:v>
                </c:pt>
                <c:pt idx="61">
                  <c:v>425</c:v>
                </c:pt>
                <c:pt idx="62">
                  <c:v>499</c:v>
                </c:pt>
                <c:pt idx="63">
                  <c:v>488</c:v>
                </c:pt>
                <c:pt idx="64">
                  <c:v>357</c:v>
                </c:pt>
                <c:pt idx="65">
                  <c:v>505</c:v>
                </c:pt>
                <c:pt idx="66">
                  <c:v>422</c:v>
                </c:pt>
                <c:pt idx="67">
                  <c:v>457</c:v>
                </c:pt>
                <c:pt idx="68">
                  <c:v>434</c:v>
                </c:pt>
                <c:pt idx="69">
                  <c:v>561</c:v>
                </c:pt>
                <c:pt idx="70">
                  <c:v>394</c:v>
                </c:pt>
                <c:pt idx="71">
                  <c:v>539</c:v>
                </c:pt>
                <c:pt idx="72">
                  <c:v>429</c:v>
                </c:pt>
                <c:pt idx="73">
                  <c:v>435</c:v>
                </c:pt>
                <c:pt idx="74">
                  <c:v>477</c:v>
                </c:pt>
                <c:pt idx="75">
                  <c:v>374</c:v>
                </c:pt>
                <c:pt idx="76">
                  <c:v>561</c:v>
                </c:pt>
                <c:pt idx="77">
                  <c:v>634</c:v>
                </c:pt>
                <c:pt idx="78">
                  <c:v>584</c:v>
                </c:pt>
                <c:pt idx="79">
                  <c:v>637</c:v>
                </c:pt>
                <c:pt idx="80">
                  <c:v>438</c:v>
                </c:pt>
                <c:pt idx="81">
                  <c:v>617</c:v>
                </c:pt>
                <c:pt idx="82">
                  <c:v>380</c:v>
                </c:pt>
                <c:pt idx="83">
                  <c:v>463</c:v>
                </c:pt>
                <c:pt idx="84">
                  <c:v>514</c:v>
                </c:pt>
                <c:pt idx="85">
                  <c:v>491</c:v>
                </c:pt>
                <c:pt idx="86">
                  <c:v>511</c:v>
                </c:pt>
                <c:pt idx="87">
                  <c:v>638</c:v>
                </c:pt>
                <c:pt idx="88">
                  <c:v>527</c:v>
                </c:pt>
                <c:pt idx="89">
                  <c:v>494</c:v>
                </c:pt>
                <c:pt idx="90">
                  <c:v>456</c:v>
                </c:pt>
                <c:pt idx="91">
                  <c:v>642</c:v>
                </c:pt>
                <c:pt idx="92">
                  <c:v>587</c:v>
                </c:pt>
                <c:pt idx="93">
                  <c:v>552</c:v>
                </c:pt>
                <c:pt idx="94">
                  <c:v>414</c:v>
                </c:pt>
                <c:pt idx="95">
                  <c:v>584</c:v>
                </c:pt>
                <c:pt idx="96">
                  <c:v>529</c:v>
                </c:pt>
                <c:pt idx="97">
                  <c:v>557</c:v>
                </c:pt>
                <c:pt idx="98">
                  <c:v>497</c:v>
                </c:pt>
                <c:pt idx="99">
                  <c:v>521</c:v>
                </c:pt>
              </c:numCache>
            </c:numRef>
          </c:val>
          <c:smooth val="0"/>
          <c:extLst>
            <c:ext xmlns:c16="http://schemas.microsoft.com/office/drawing/2014/chart" uri="{C3380CC4-5D6E-409C-BE32-E72D297353CC}">
              <c16:uniqueId val="{00000000-DC49-45FF-A263-3125DE5211A7}"/>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doc!$D$1</c:f>
              <c:strCache>
                <c:ptCount val="1"/>
                <c:pt idx="0">
                  <c:v>MQ7</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doc!$D$2:$D$101</c:f>
              <c:numCache>
                <c:formatCode>General</c:formatCode>
                <c:ptCount val="100"/>
                <c:pt idx="0">
                  <c:v>28</c:v>
                </c:pt>
                <c:pt idx="1">
                  <c:v>54</c:v>
                </c:pt>
                <c:pt idx="2">
                  <c:v>47</c:v>
                </c:pt>
                <c:pt idx="3">
                  <c:v>51</c:v>
                </c:pt>
                <c:pt idx="4">
                  <c:v>50</c:v>
                </c:pt>
                <c:pt idx="5">
                  <c:v>43</c:v>
                </c:pt>
                <c:pt idx="6">
                  <c:v>27</c:v>
                </c:pt>
                <c:pt idx="7">
                  <c:v>47</c:v>
                </c:pt>
                <c:pt idx="8">
                  <c:v>47</c:v>
                </c:pt>
                <c:pt idx="9">
                  <c:v>53</c:v>
                </c:pt>
                <c:pt idx="10">
                  <c:v>45</c:v>
                </c:pt>
                <c:pt idx="11">
                  <c:v>51</c:v>
                </c:pt>
                <c:pt idx="12">
                  <c:v>31</c:v>
                </c:pt>
                <c:pt idx="13">
                  <c:v>28</c:v>
                </c:pt>
                <c:pt idx="14">
                  <c:v>49</c:v>
                </c:pt>
                <c:pt idx="15">
                  <c:v>33</c:v>
                </c:pt>
                <c:pt idx="16">
                  <c:v>50</c:v>
                </c:pt>
                <c:pt idx="17">
                  <c:v>28</c:v>
                </c:pt>
                <c:pt idx="18">
                  <c:v>28</c:v>
                </c:pt>
                <c:pt idx="19">
                  <c:v>36</c:v>
                </c:pt>
                <c:pt idx="20">
                  <c:v>37</c:v>
                </c:pt>
                <c:pt idx="21">
                  <c:v>42</c:v>
                </c:pt>
                <c:pt idx="22">
                  <c:v>30</c:v>
                </c:pt>
                <c:pt idx="23">
                  <c:v>25</c:v>
                </c:pt>
                <c:pt idx="24">
                  <c:v>38</c:v>
                </c:pt>
                <c:pt idx="25">
                  <c:v>37</c:v>
                </c:pt>
                <c:pt idx="26">
                  <c:v>54</c:v>
                </c:pt>
                <c:pt idx="27">
                  <c:v>28</c:v>
                </c:pt>
                <c:pt idx="28">
                  <c:v>55</c:v>
                </c:pt>
                <c:pt idx="29">
                  <c:v>32</c:v>
                </c:pt>
                <c:pt idx="30">
                  <c:v>47</c:v>
                </c:pt>
                <c:pt idx="31">
                  <c:v>37</c:v>
                </c:pt>
                <c:pt idx="32">
                  <c:v>33</c:v>
                </c:pt>
                <c:pt idx="33">
                  <c:v>44</c:v>
                </c:pt>
                <c:pt idx="34">
                  <c:v>45</c:v>
                </c:pt>
                <c:pt idx="35">
                  <c:v>48</c:v>
                </c:pt>
                <c:pt idx="36">
                  <c:v>51</c:v>
                </c:pt>
                <c:pt idx="37">
                  <c:v>38</c:v>
                </c:pt>
                <c:pt idx="38">
                  <c:v>51</c:v>
                </c:pt>
                <c:pt idx="39">
                  <c:v>51</c:v>
                </c:pt>
                <c:pt idx="40">
                  <c:v>40</c:v>
                </c:pt>
                <c:pt idx="41">
                  <c:v>31</c:v>
                </c:pt>
                <c:pt idx="42">
                  <c:v>35</c:v>
                </c:pt>
                <c:pt idx="43">
                  <c:v>49</c:v>
                </c:pt>
                <c:pt idx="44">
                  <c:v>30</c:v>
                </c:pt>
                <c:pt idx="45">
                  <c:v>55</c:v>
                </c:pt>
                <c:pt idx="46">
                  <c:v>36</c:v>
                </c:pt>
                <c:pt idx="47">
                  <c:v>25</c:v>
                </c:pt>
                <c:pt idx="48">
                  <c:v>52</c:v>
                </c:pt>
                <c:pt idx="49">
                  <c:v>42</c:v>
                </c:pt>
                <c:pt idx="50">
                  <c:v>35</c:v>
                </c:pt>
                <c:pt idx="51">
                  <c:v>50</c:v>
                </c:pt>
                <c:pt idx="52">
                  <c:v>50</c:v>
                </c:pt>
                <c:pt idx="53">
                  <c:v>55</c:v>
                </c:pt>
                <c:pt idx="54">
                  <c:v>47</c:v>
                </c:pt>
                <c:pt idx="55">
                  <c:v>44</c:v>
                </c:pt>
                <c:pt idx="56">
                  <c:v>25</c:v>
                </c:pt>
                <c:pt idx="57">
                  <c:v>40</c:v>
                </c:pt>
                <c:pt idx="58">
                  <c:v>48</c:v>
                </c:pt>
                <c:pt idx="59">
                  <c:v>52</c:v>
                </c:pt>
                <c:pt idx="60">
                  <c:v>37</c:v>
                </c:pt>
                <c:pt idx="61">
                  <c:v>30</c:v>
                </c:pt>
                <c:pt idx="62">
                  <c:v>39</c:v>
                </c:pt>
                <c:pt idx="63">
                  <c:v>33</c:v>
                </c:pt>
                <c:pt idx="64">
                  <c:v>46</c:v>
                </c:pt>
                <c:pt idx="65">
                  <c:v>34</c:v>
                </c:pt>
                <c:pt idx="66">
                  <c:v>53</c:v>
                </c:pt>
                <c:pt idx="67">
                  <c:v>29</c:v>
                </c:pt>
                <c:pt idx="68">
                  <c:v>44</c:v>
                </c:pt>
                <c:pt idx="69">
                  <c:v>43</c:v>
                </c:pt>
                <c:pt idx="70">
                  <c:v>44</c:v>
                </c:pt>
                <c:pt idx="71">
                  <c:v>44</c:v>
                </c:pt>
                <c:pt idx="72">
                  <c:v>31</c:v>
                </c:pt>
                <c:pt idx="73">
                  <c:v>34</c:v>
                </c:pt>
                <c:pt idx="74">
                  <c:v>36</c:v>
                </c:pt>
                <c:pt idx="75">
                  <c:v>30</c:v>
                </c:pt>
                <c:pt idx="76">
                  <c:v>34</c:v>
                </c:pt>
                <c:pt idx="77">
                  <c:v>32</c:v>
                </c:pt>
                <c:pt idx="78">
                  <c:v>55</c:v>
                </c:pt>
                <c:pt idx="79">
                  <c:v>34</c:v>
                </c:pt>
                <c:pt idx="80">
                  <c:v>52</c:v>
                </c:pt>
                <c:pt idx="81">
                  <c:v>47</c:v>
                </c:pt>
                <c:pt idx="82">
                  <c:v>29</c:v>
                </c:pt>
                <c:pt idx="83">
                  <c:v>25</c:v>
                </c:pt>
                <c:pt idx="84">
                  <c:v>32</c:v>
                </c:pt>
                <c:pt idx="85">
                  <c:v>40</c:v>
                </c:pt>
                <c:pt idx="86">
                  <c:v>46</c:v>
                </c:pt>
                <c:pt idx="87">
                  <c:v>47</c:v>
                </c:pt>
                <c:pt idx="88">
                  <c:v>35</c:v>
                </c:pt>
                <c:pt idx="89">
                  <c:v>30</c:v>
                </c:pt>
                <c:pt idx="90">
                  <c:v>55</c:v>
                </c:pt>
                <c:pt idx="91">
                  <c:v>42</c:v>
                </c:pt>
                <c:pt idx="92">
                  <c:v>28</c:v>
                </c:pt>
                <c:pt idx="93">
                  <c:v>44</c:v>
                </c:pt>
                <c:pt idx="94">
                  <c:v>55</c:v>
                </c:pt>
                <c:pt idx="95">
                  <c:v>55</c:v>
                </c:pt>
                <c:pt idx="96">
                  <c:v>37</c:v>
                </c:pt>
                <c:pt idx="97">
                  <c:v>42</c:v>
                </c:pt>
                <c:pt idx="98">
                  <c:v>47</c:v>
                </c:pt>
                <c:pt idx="99">
                  <c:v>48</c:v>
                </c:pt>
              </c:numCache>
            </c:numRef>
          </c:val>
          <c:smooth val="0"/>
          <c:extLst>
            <c:ext xmlns:c16="http://schemas.microsoft.com/office/drawing/2014/chart" uri="{C3380CC4-5D6E-409C-BE32-E72D297353CC}">
              <c16:uniqueId val="{00000000-1630-4DFE-8D76-67DBBB8400B3}"/>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2692038495188102E-2"/>
          <c:y val="0.19486111111111112"/>
          <c:w val="0.88557195975503067"/>
          <c:h val="0.61917432195975508"/>
        </c:manualLayout>
      </c:layout>
      <c:lineChart>
        <c:grouping val="standard"/>
        <c:varyColors val="0"/>
        <c:ser>
          <c:idx val="0"/>
          <c:order val="0"/>
          <c:tx>
            <c:strRef>
              <c:f>doc!$B$1</c:f>
              <c:strCache>
                <c:ptCount val="1"/>
                <c:pt idx="0">
                  <c:v>MQ135</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doc!$B$2:$B$101</c:f>
              <c:numCache>
                <c:formatCode>General</c:formatCode>
                <c:ptCount val="100"/>
                <c:pt idx="0">
                  <c:v>41</c:v>
                </c:pt>
                <c:pt idx="1">
                  <c:v>41</c:v>
                </c:pt>
                <c:pt idx="2">
                  <c:v>13</c:v>
                </c:pt>
                <c:pt idx="3">
                  <c:v>31</c:v>
                </c:pt>
                <c:pt idx="4">
                  <c:v>20</c:v>
                </c:pt>
                <c:pt idx="5">
                  <c:v>20</c:v>
                </c:pt>
                <c:pt idx="6">
                  <c:v>36</c:v>
                </c:pt>
                <c:pt idx="7">
                  <c:v>35</c:v>
                </c:pt>
                <c:pt idx="8">
                  <c:v>35</c:v>
                </c:pt>
                <c:pt idx="9">
                  <c:v>32</c:v>
                </c:pt>
                <c:pt idx="10">
                  <c:v>35</c:v>
                </c:pt>
                <c:pt idx="11">
                  <c:v>25</c:v>
                </c:pt>
                <c:pt idx="12">
                  <c:v>7</c:v>
                </c:pt>
                <c:pt idx="13">
                  <c:v>34</c:v>
                </c:pt>
                <c:pt idx="14">
                  <c:v>25</c:v>
                </c:pt>
                <c:pt idx="15">
                  <c:v>25</c:v>
                </c:pt>
                <c:pt idx="16">
                  <c:v>38</c:v>
                </c:pt>
                <c:pt idx="17">
                  <c:v>19</c:v>
                </c:pt>
                <c:pt idx="18">
                  <c:v>13</c:v>
                </c:pt>
                <c:pt idx="19">
                  <c:v>13</c:v>
                </c:pt>
                <c:pt idx="20">
                  <c:v>24</c:v>
                </c:pt>
                <c:pt idx="21">
                  <c:v>24</c:v>
                </c:pt>
                <c:pt idx="22">
                  <c:v>37</c:v>
                </c:pt>
                <c:pt idx="23">
                  <c:v>21</c:v>
                </c:pt>
                <c:pt idx="24">
                  <c:v>32</c:v>
                </c:pt>
                <c:pt idx="25">
                  <c:v>10</c:v>
                </c:pt>
                <c:pt idx="26">
                  <c:v>11</c:v>
                </c:pt>
                <c:pt idx="27">
                  <c:v>5</c:v>
                </c:pt>
                <c:pt idx="28">
                  <c:v>31</c:v>
                </c:pt>
                <c:pt idx="29">
                  <c:v>6</c:v>
                </c:pt>
                <c:pt idx="30">
                  <c:v>5</c:v>
                </c:pt>
                <c:pt idx="31">
                  <c:v>20</c:v>
                </c:pt>
                <c:pt idx="32">
                  <c:v>29</c:v>
                </c:pt>
                <c:pt idx="33">
                  <c:v>30</c:v>
                </c:pt>
                <c:pt idx="34">
                  <c:v>20</c:v>
                </c:pt>
                <c:pt idx="35">
                  <c:v>33</c:v>
                </c:pt>
                <c:pt idx="36">
                  <c:v>23</c:v>
                </c:pt>
                <c:pt idx="37">
                  <c:v>40</c:v>
                </c:pt>
                <c:pt idx="38">
                  <c:v>27</c:v>
                </c:pt>
                <c:pt idx="39">
                  <c:v>22</c:v>
                </c:pt>
                <c:pt idx="40">
                  <c:v>42</c:v>
                </c:pt>
                <c:pt idx="41">
                  <c:v>40</c:v>
                </c:pt>
                <c:pt idx="42">
                  <c:v>22</c:v>
                </c:pt>
                <c:pt idx="43">
                  <c:v>35</c:v>
                </c:pt>
                <c:pt idx="44">
                  <c:v>27</c:v>
                </c:pt>
                <c:pt idx="45">
                  <c:v>9</c:v>
                </c:pt>
                <c:pt idx="46">
                  <c:v>40</c:v>
                </c:pt>
                <c:pt idx="47">
                  <c:v>34</c:v>
                </c:pt>
                <c:pt idx="48">
                  <c:v>19</c:v>
                </c:pt>
                <c:pt idx="49">
                  <c:v>27</c:v>
                </c:pt>
                <c:pt idx="50">
                  <c:v>28</c:v>
                </c:pt>
                <c:pt idx="51">
                  <c:v>25</c:v>
                </c:pt>
                <c:pt idx="52">
                  <c:v>15</c:v>
                </c:pt>
                <c:pt idx="53">
                  <c:v>43</c:v>
                </c:pt>
                <c:pt idx="54">
                  <c:v>7</c:v>
                </c:pt>
                <c:pt idx="55">
                  <c:v>43</c:v>
                </c:pt>
                <c:pt idx="56">
                  <c:v>35</c:v>
                </c:pt>
                <c:pt idx="57">
                  <c:v>7</c:v>
                </c:pt>
                <c:pt idx="58">
                  <c:v>40</c:v>
                </c:pt>
                <c:pt idx="59">
                  <c:v>12</c:v>
                </c:pt>
                <c:pt idx="60">
                  <c:v>18</c:v>
                </c:pt>
                <c:pt idx="61">
                  <c:v>27</c:v>
                </c:pt>
                <c:pt idx="62">
                  <c:v>12</c:v>
                </c:pt>
                <c:pt idx="63">
                  <c:v>45</c:v>
                </c:pt>
                <c:pt idx="64">
                  <c:v>45</c:v>
                </c:pt>
                <c:pt idx="65">
                  <c:v>19</c:v>
                </c:pt>
                <c:pt idx="66">
                  <c:v>24</c:v>
                </c:pt>
                <c:pt idx="67">
                  <c:v>15</c:v>
                </c:pt>
                <c:pt idx="68">
                  <c:v>27</c:v>
                </c:pt>
                <c:pt idx="69">
                  <c:v>20</c:v>
                </c:pt>
                <c:pt idx="70">
                  <c:v>35</c:v>
                </c:pt>
                <c:pt idx="71">
                  <c:v>16</c:v>
                </c:pt>
                <c:pt idx="72">
                  <c:v>10</c:v>
                </c:pt>
                <c:pt idx="73">
                  <c:v>33</c:v>
                </c:pt>
                <c:pt idx="74">
                  <c:v>16</c:v>
                </c:pt>
                <c:pt idx="75">
                  <c:v>17</c:v>
                </c:pt>
                <c:pt idx="76">
                  <c:v>16</c:v>
                </c:pt>
                <c:pt idx="77">
                  <c:v>24</c:v>
                </c:pt>
                <c:pt idx="78">
                  <c:v>31</c:v>
                </c:pt>
                <c:pt idx="79">
                  <c:v>40</c:v>
                </c:pt>
                <c:pt idx="80">
                  <c:v>34</c:v>
                </c:pt>
                <c:pt idx="81">
                  <c:v>26</c:v>
                </c:pt>
                <c:pt idx="82">
                  <c:v>44</c:v>
                </c:pt>
                <c:pt idx="83">
                  <c:v>38</c:v>
                </c:pt>
                <c:pt idx="84">
                  <c:v>28</c:v>
                </c:pt>
                <c:pt idx="85">
                  <c:v>22</c:v>
                </c:pt>
                <c:pt idx="86">
                  <c:v>29</c:v>
                </c:pt>
                <c:pt idx="87">
                  <c:v>40</c:v>
                </c:pt>
                <c:pt idx="88">
                  <c:v>12</c:v>
                </c:pt>
                <c:pt idx="89">
                  <c:v>21</c:v>
                </c:pt>
                <c:pt idx="90">
                  <c:v>18</c:v>
                </c:pt>
                <c:pt idx="91">
                  <c:v>43</c:v>
                </c:pt>
                <c:pt idx="92">
                  <c:v>7</c:v>
                </c:pt>
                <c:pt idx="93">
                  <c:v>42</c:v>
                </c:pt>
                <c:pt idx="94">
                  <c:v>28</c:v>
                </c:pt>
                <c:pt idx="95">
                  <c:v>28</c:v>
                </c:pt>
                <c:pt idx="96">
                  <c:v>36</c:v>
                </c:pt>
                <c:pt idx="97">
                  <c:v>9</c:v>
                </c:pt>
                <c:pt idx="98">
                  <c:v>16</c:v>
                </c:pt>
                <c:pt idx="99">
                  <c:v>43</c:v>
                </c:pt>
              </c:numCache>
            </c:numRef>
          </c:val>
          <c:smooth val="0"/>
          <c:extLst>
            <c:ext xmlns:c16="http://schemas.microsoft.com/office/drawing/2014/chart" uri="{C3380CC4-5D6E-409C-BE32-E72D297353CC}">
              <c16:uniqueId val="{00000000-B0C3-4327-9DF1-E35104363F1E}"/>
            </c:ext>
          </c:extLst>
        </c:ser>
        <c:dLbls>
          <c:showLegendKey val="0"/>
          <c:showVal val="0"/>
          <c:showCatName val="0"/>
          <c:showSerName val="0"/>
          <c:showPercent val="0"/>
          <c:showBubbleSize val="0"/>
        </c:dLbls>
        <c:smooth val="0"/>
        <c:axId val="619205231"/>
        <c:axId val="619204399"/>
      </c:lineChart>
      <c:catAx>
        <c:axId val="619205231"/>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4399"/>
        <c:crosses val="autoZero"/>
        <c:auto val="1"/>
        <c:lblAlgn val="ctr"/>
        <c:lblOffset val="100"/>
        <c:noMultiLvlLbl val="0"/>
      </c:catAx>
      <c:valAx>
        <c:axId val="6192043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doc!$E$1</c:f>
              <c:strCache>
                <c:ptCount val="1"/>
                <c:pt idx="0">
                  <c:v>PM 2.5</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doc!$E$2:$E$101</c:f>
              <c:numCache>
                <c:formatCode>General</c:formatCode>
                <c:ptCount val="100"/>
                <c:pt idx="0">
                  <c:v>587</c:v>
                </c:pt>
                <c:pt idx="1">
                  <c:v>559</c:v>
                </c:pt>
                <c:pt idx="2">
                  <c:v>589</c:v>
                </c:pt>
                <c:pt idx="3">
                  <c:v>383</c:v>
                </c:pt>
                <c:pt idx="4">
                  <c:v>444</c:v>
                </c:pt>
                <c:pt idx="5">
                  <c:v>575</c:v>
                </c:pt>
                <c:pt idx="6">
                  <c:v>397</c:v>
                </c:pt>
                <c:pt idx="7">
                  <c:v>483</c:v>
                </c:pt>
                <c:pt idx="8">
                  <c:v>486</c:v>
                </c:pt>
                <c:pt idx="9">
                  <c:v>589</c:v>
                </c:pt>
                <c:pt idx="10">
                  <c:v>488</c:v>
                </c:pt>
                <c:pt idx="11">
                  <c:v>412</c:v>
                </c:pt>
                <c:pt idx="12">
                  <c:v>428</c:v>
                </c:pt>
                <c:pt idx="13">
                  <c:v>547</c:v>
                </c:pt>
                <c:pt idx="14">
                  <c:v>583</c:v>
                </c:pt>
                <c:pt idx="15">
                  <c:v>512</c:v>
                </c:pt>
                <c:pt idx="16">
                  <c:v>569</c:v>
                </c:pt>
                <c:pt idx="17">
                  <c:v>423</c:v>
                </c:pt>
                <c:pt idx="18">
                  <c:v>437</c:v>
                </c:pt>
                <c:pt idx="19">
                  <c:v>640</c:v>
                </c:pt>
                <c:pt idx="20">
                  <c:v>510</c:v>
                </c:pt>
                <c:pt idx="21">
                  <c:v>361</c:v>
                </c:pt>
                <c:pt idx="22">
                  <c:v>534</c:v>
                </c:pt>
                <c:pt idx="23">
                  <c:v>454</c:v>
                </c:pt>
                <c:pt idx="24">
                  <c:v>409</c:v>
                </c:pt>
                <c:pt idx="25">
                  <c:v>510</c:v>
                </c:pt>
                <c:pt idx="26">
                  <c:v>430</c:v>
                </c:pt>
                <c:pt idx="27">
                  <c:v>350</c:v>
                </c:pt>
                <c:pt idx="28">
                  <c:v>452</c:v>
                </c:pt>
                <c:pt idx="29">
                  <c:v>531</c:v>
                </c:pt>
                <c:pt idx="30">
                  <c:v>642</c:v>
                </c:pt>
                <c:pt idx="31">
                  <c:v>399</c:v>
                </c:pt>
                <c:pt idx="32">
                  <c:v>463</c:v>
                </c:pt>
                <c:pt idx="33">
                  <c:v>355</c:v>
                </c:pt>
                <c:pt idx="34">
                  <c:v>498</c:v>
                </c:pt>
                <c:pt idx="35">
                  <c:v>461</c:v>
                </c:pt>
                <c:pt idx="36">
                  <c:v>526</c:v>
                </c:pt>
                <c:pt idx="37">
                  <c:v>419</c:v>
                </c:pt>
                <c:pt idx="38">
                  <c:v>379</c:v>
                </c:pt>
                <c:pt idx="39">
                  <c:v>642</c:v>
                </c:pt>
                <c:pt idx="40">
                  <c:v>610</c:v>
                </c:pt>
                <c:pt idx="41">
                  <c:v>497</c:v>
                </c:pt>
                <c:pt idx="42">
                  <c:v>404</c:v>
                </c:pt>
                <c:pt idx="43">
                  <c:v>617</c:v>
                </c:pt>
                <c:pt idx="44">
                  <c:v>622</c:v>
                </c:pt>
                <c:pt idx="45">
                  <c:v>558</c:v>
                </c:pt>
                <c:pt idx="46">
                  <c:v>408</c:v>
                </c:pt>
                <c:pt idx="47">
                  <c:v>607</c:v>
                </c:pt>
                <c:pt idx="48">
                  <c:v>485</c:v>
                </c:pt>
                <c:pt idx="49">
                  <c:v>636</c:v>
                </c:pt>
                <c:pt idx="50">
                  <c:v>622</c:v>
                </c:pt>
                <c:pt idx="51">
                  <c:v>470</c:v>
                </c:pt>
                <c:pt idx="52">
                  <c:v>466</c:v>
                </c:pt>
                <c:pt idx="53">
                  <c:v>411</c:v>
                </c:pt>
                <c:pt idx="54">
                  <c:v>456</c:v>
                </c:pt>
                <c:pt idx="55">
                  <c:v>460</c:v>
                </c:pt>
                <c:pt idx="56">
                  <c:v>395</c:v>
                </c:pt>
                <c:pt idx="57">
                  <c:v>500</c:v>
                </c:pt>
                <c:pt idx="58">
                  <c:v>570</c:v>
                </c:pt>
                <c:pt idx="59">
                  <c:v>614</c:v>
                </c:pt>
                <c:pt idx="60">
                  <c:v>485</c:v>
                </c:pt>
                <c:pt idx="61">
                  <c:v>425</c:v>
                </c:pt>
                <c:pt idx="62">
                  <c:v>499</c:v>
                </c:pt>
                <c:pt idx="63">
                  <c:v>488</c:v>
                </c:pt>
                <c:pt idx="64">
                  <c:v>357</c:v>
                </c:pt>
                <c:pt idx="65">
                  <c:v>505</c:v>
                </c:pt>
                <c:pt idx="66">
                  <c:v>422</c:v>
                </c:pt>
                <c:pt idx="67">
                  <c:v>457</c:v>
                </c:pt>
                <c:pt idx="68">
                  <c:v>434</c:v>
                </c:pt>
                <c:pt idx="69">
                  <c:v>561</c:v>
                </c:pt>
                <c:pt idx="70">
                  <c:v>394</c:v>
                </c:pt>
                <c:pt idx="71">
                  <c:v>539</c:v>
                </c:pt>
                <c:pt idx="72">
                  <c:v>429</c:v>
                </c:pt>
                <c:pt idx="73">
                  <c:v>435</c:v>
                </c:pt>
                <c:pt idx="74">
                  <c:v>477</c:v>
                </c:pt>
                <c:pt idx="75">
                  <c:v>374</c:v>
                </c:pt>
                <c:pt idx="76">
                  <c:v>561</c:v>
                </c:pt>
                <c:pt idx="77">
                  <c:v>634</c:v>
                </c:pt>
                <c:pt idx="78">
                  <c:v>584</c:v>
                </c:pt>
                <c:pt idx="79">
                  <c:v>637</c:v>
                </c:pt>
                <c:pt idx="80">
                  <c:v>438</c:v>
                </c:pt>
                <c:pt idx="81">
                  <c:v>617</c:v>
                </c:pt>
                <c:pt idx="82">
                  <c:v>380</c:v>
                </c:pt>
                <c:pt idx="83">
                  <c:v>463</c:v>
                </c:pt>
                <c:pt idx="84">
                  <c:v>514</c:v>
                </c:pt>
                <c:pt idx="85">
                  <c:v>491</c:v>
                </c:pt>
                <c:pt idx="86">
                  <c:v>511</c:v>
                </c:pt>
                <c:pt idx="87">
                  <c:v>638</c:v>
                </c:pt>
                <c:pt idx="88">
                  <c:v>527</c:v>
                </c:pt>
                <c:pt idx="89">
                  <c:v>494</c:v>
                </c:pt>
                <c:pt idx="90">
                  <c:v>456</c:v>
                </c:pt>
                <c:pt idx="91">
                  <c:v>642</c:v>
                </c:pt>
                <c:pt idx="92">
                  <c:v>587</c:v>
                </c:pt>
                <c:pt idx="93">
                  <c:v>552</c:v>
                </c:pt>
                <c:pt idx="94">
                  <c:v>414</c:v>
                </c:pt>
                <c:pt idx="95">
                  <c:v>584</c:v>
                </c:pt>
                <c:pt idx="96">
                  <c:v>529</c:v>
                </c:pt>
                <c:pt idx="97">
                  <c:v>557</c:v>
                </c:pt>
                <c:pt idx="98">
                  <c:v>497</c:v>
                </c:pt>
                <c:pt idx="99">
                  <c:v>521</c:v>
                </c:pt>
              </c:numCache>
            </c:numRef>
          </c:val>
          <c:smooth val="0"/>
          <c:extLst>
            <c:ext xmlns:c16="http://schemas.microsoft.com/office/drawing/2014/chart" uri="{C3380CC4-5D6E-409C-BE32-E72D297353CC}">
              <c16:uniqueId val="{00000000-CA5B-48AA-81AB-AE400DFB8D61}"/>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doc!$D$1</c:f>
              <c:strCache>
                <c:ptCount val="1"/>
                <c:pt idx="0">
                  <c:v>MQ7</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doc!$D$2:$D$101</c:f>
              <c:numCache>
                <c:formatCode>General</c:formatCode>
                <c:ptCount val="100"/>
                <c:pt idx="0">
                  <c:v>28</c:v>
                </c:pt>
                <c:pt idx="1">
                  <c:v>54</c:v>
                </c:pt>
                <c:pt idx="2">
                  <c:v>47</c:v>
                </c:pt>
                <c:pt idx="3">
                  <c:v>51</c:v>
                </c:pt>
                <c:pt idx="4">
                  <c:v>50</c:v>
                </c:pt>
                <c:pt idx="5">
                  <c:v>43</c:v>
                </c:pt>
                <c:pt idx="6">
                  <c:v>27</c:v>
                </c:pt>
                <c:pt idx="7">
                  <c:v>47</c:v>
                </c:pt>
                <c:pt idx="8">
                  <c:v>47</c:v>
                </c:pt>
                <c:pt idx="9">
                  <c:v>53</c:v>
                </c:pt>
                <c:pt idx="10">
                  <c:v>45</c:v>
                </c:pt>
                <c:pt idx="11">
                  <c:v>51</c:v>
                </c:pt>
                <c:pt idx="12">
                  <c:v>31</c:v>
                </c:pt>
                <c:pt idx="13">
                  <c:v>28</c:v>
                </c:pt>
                <c:pt idx="14">
                  <c:v>49</c:v>
                </c:pt>
                <c:pt idx="15">
                  <c:v>33</c:v>
                </c:pt>
                <c:pt idx="16">
                  <c:v>50</c:v>
                </c:pt>
                <c:pt idx="17">
                  <c:v>28</c:v>
                </c:pt>
                <c:pt idx="18">
                  <c:v>28</c:v>
                </c:pt>
                <c:pt idx="19">
                  <c:v>36</c:v>
                </c:pt>
                <c:pt idx="20">
                  <c:v>37</c:v>
                </c:pt>
                <c:pt idx="21">
                  <c:v>42</c:v>
                </c:pt>
                <c:pt idx="22">
                  <c:v>30</c:v>
                </c:pt>
                <c:pt idx="23">
                  <c:v>25</c:v>
                </c:pt>
                <c:pt idx="24">
                  <c:v>38</c:v>
                </c:pt>
                <c:pt idx="25">
                  <c:v>37</c:v>
                </c:pt>
                <c:pt idx="26">
                  <c:v>54</c:v>
                </c:pt>
                <c:pt idx="27">
                  <c:v>28</c:v>
                </c:pt>
                <c:pt idx="28">
                  <c:v>55</c:v>
                </c:pt>
                <c:pt idx="29">
                  <c:v>32</c:v>
                </c:pt>
                <c:pt idx="30">
                  <c:v>47</c:v>
                </c:pt>
                <c:pt idx="31">
                  <c:v>37</c:v>
                </c:pt>
                <c:pt idx="32">
                  <c:v>33</c:v>
                </c:pt>
                <c:pt idx="33">
                  <c:v>44</c:v>
                </c:pt>
                <c:pt idx="34">
                  <c:v>45</c:v>
                </c:pt>
                <c:pt idx="35">
                  <c:v>48</c:v>
                </c:pt>
                <c:pt idx="36">
                  <c:v>51</c:v>
                </c:pt>
                <c:pt idx="37">
                  <c:v>38</c:v>
                </c:pt>
                <c:pt idx="38">
                  <c:v>51</c:v>
                </c:pt>
                <c:pt idx="39">
                  <c:v>51</c:v>
                </c:pt>
                <c:pt idx="40">
                  <c:v>40</c:v>
                </c:pt>
                <c:pt idx="41">
                  <c:v>31</c:v>
                </c:pt>
                <c:pt idx="42">
                  <c:v>35</c:v>
                </c:pt>
                <c:pt idx="43">
                  <c:v>49</c:v>
                </c:pt>
                <c:pt idx="44">
                  <c:v>30</c:v>
                </c:pt>
                <c:pt idx="45">
                  <c:v>55</c:v>
                </c:pt>
                <c:pt idx="46">
                  <c:v>36</c:v>
                </c:pt>
                <c:pt idx="47">
                  <c:v>25</c:v>
                </c:pt>
                <c:pt idx="48">
                  <c:v>52</c:v>
                </c:pt>
                <c:pt idx="49">
                  <c:v>42</c:v>
                </c:pt>
                <c:pt idx="50">
                  <c:v>35</c:v>
                </c:pt>
                <c:pt idx="51">
                  <c:v>50</c:v>
                </c:pt>
                <c:pt idx="52">
                  <c:v>50</c:v>
                </c:pt>
                <c:pt idx="53">
                  <c:v>55</c:v>
                </c:pt>
                <c:pt idx="54">
                  <c:v>47</c:v>
                </c:pt>
                <c:pt idx="55">
                  <c:v>44</c:v>
                </c:pt>
                <c:pt idx="56">
                  <c:v>25</c:v>
                </c:pt>
                <c:pt idx="57">
                  <c:v>40</c:v>
                </c:pt>
                <c:pt idx="58">
                  <c:v>48</c:v>
                </c:pt>
                <c:pt idx="59">
                  <c:v>52</c:v>
                </c:pt>
                <c:pt idx="60">
                  <c:v>37</c:v>
                </c:pt>
                <c:pt idx="61">
                  <c:v>30</c:v>
                </c:pt>
                <c:pt idx="62">
                  <c:v>39</c:v>
                </c:pt>
                <c:pt idx="63">
                  <c:v>33</c:v>
                </c:pt>
                <c:pt idx="64">
                  <c:v>46</c:v>
                </c:pt>
                <c:pt idx="65">
                  <c:v>34</c:v>
                </c:pt>
                <c:pt idx="66">
                  <c:v>53</c:v>
                </c:pt>
                <c:pt idx="67">
                  <c:v>29</c:v>
                </c:pt>
                <c:pt idx="68">
                  <c:v>44</c:v>
                </c:pt>
                <c:pt idx="69">
                  <c:v>43</c:v>
                </c:pt>
                <c:pt idx="70">
                  <c:v>44</c:v>
                </c:pt>
                <c:pt idx="71">
                  <c:v>44</c:v>
                </c:pt>
                <c:pt idx="72">
                  <c:v>31</c:v>
                </c:pt>
                <c:pt idx="73">
                  <c:v>34</c:v>
                </c:pt>
                <c:pt idx="74">
                  <c:v>36</c:v>
                </c:pt>
                <c:pt idx="75">
                  <c:v>30</c:v>
                </c:pt>
                <c:pt idx="76">
                  <c:v>34</c:v>
                </c:pt>
                <c:pt idx="77">
                  <c:v>32</c:v>
                </c:pt>
                <c:pt idx="78">
                  <c:v>55</c:v>
                </c:pt>
                <c:pt idx="79">
                  <c:v>34</c:v>
                </c:pt>
                <c:pt idx="80">
                  <c:v>52</c:v>
                </c:pt>
                <c:pt idx="81">
                  <c:v>47</c:v>
                </c:pt>
                <c:pt idx="82">
                  <c:v>29</c:v>
                </c:pt>
                <c:pt idx="83">
                  <c:v>25</c:v>
                </c:pt>
                <c:pt idx="84">
                  <c:v>32</c:v>
                </c:pt>
                <c:pt idx="85">
                  <c:v>40</c:v>
                </c:pt>
                <c:pt idx="86">
                  <c:v>46</c:v>
                </c:pt>
                <c:pt idx="87">
                  <c:v>47</c:v>
                </c:pt>
                <c:pt idx="88">
                  <c:v>35</c:v>
                </c:pt>
                <c:pt idx="89">
                  <c:v>30</c:v>
                </c:pt>
                <c:pt idx="90">
                  <c:v>55</c:v>
                </c:pt>
                <c:pt idx="91">
                  <c:v>42</c:v>
                </c:pt>
                <c:pt idx="92">
                  <c:v>28</c:v>
                </c:pt>
                <c:pt idx="93">
                  <c:v>44</c:v>
                </c:pt>
                <c:pt idx="94">
                  <c:v>55</c:v>
                </c:pt>
                <c:pt idx="95">
                  <c:v>55</c:v>
                </c:pt>
                <c:pt idx="96">
                  <c:v>37</c:v>
                </c:pt>
                <c:pt idx="97">
                  <c:v>42</c:v>
                </c:pt>
                <c:pt idx="98">
                  <c:v>47</c:v>
                </c:pt>
                <c:pt idx="99">
                  <c:v>48</c:v>
                </c:pt>
              </c:numCache>
            </c:numRef>
          </c:val>
          <c:smooth val="0"/>
          <c:extLst>
            <c:ext xmlns:c16="http://schemas.microsoft.com/office/drawing/2014/chart" uri="{C3380CC4-5D6E-409C-BE32-E72D297353CC}">
              <c16:uniqueId val="{00000000-86D4-4CE9-AAF2-4F91F11AC769}"/>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2692038495188102E-2"/>
          <c:y val="0.19486111111111112"/>
          <c:w val="0.88557195975503067"/>
          <c:h val="0.61917432195975508"/>
        </c:manualLayout>
      </c:layout>
      <c:lineChart>
        <c:grouping val="standard"/>
        <c:varyColors val="0"/>
        <c:ser>
          <c:idx val="0"/>
          <c:order val="0"/>
          <c:tx>
            <c:strRef>
              <c:f>doc!$B$1</c:f>
              <c:strCache>
                <c:ptCount val="1"/>
                <c:pt idx="0">
                  <c:v>MQ135</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doc!$B$2:$B$101</c:f>
              <c:numCache>
                <c:formatCode>General</c:formatCode>
                <c:ptCount val="100"/>
                <c:pt idx="0">
                  <c:v>41</c:v>
                </c:pt>
                <c:pt idx="1">
                  <c:v>41</c:v>
                </c:pt>
                <c:pt idx="2">
                  <c:v>13</c:v>
                </c:pt>
                <c:pt idx="3">
                  <c:v>31</c:v>
                </c:pt>
                <c:pt idx="4">
                  <c:v>20</c:v>
                </c:pt>
                <c:pt idx="5">
                  <c:v>20</c:v>
                </c:pt>
                <c:pt idx="6">
                  <c:v>36</c:v>
                </c:pt>
                <c:pt idx="7">
                  <c:v>35</c:v>
                </c:pt>
                <c:pt idx="8">
                  <c:v>35</c:v>
                </c:pt>
                <c:pt idx="9">
                  <c:v>32</c:v>
                </c:pt>
                <c:pt idx="10">
                  <c:v>35</c:v>
                </c:pt>
                <c:pt idx="11">
                  <c:v>25</c:v>
                </c:pt>
                <c:pt idx="12">
                  <c:v>7</c:v>
                </c:pt>
                <c:pt idx="13">
                  <c:v>34</c:v>
                </c:pt>
                <c:pt idx="14">
                  <c:v>25</c:v>
                </c:pt>
                <c:pt idx="15">
                  <c:v>25</c:v>
                </c:pt>
                <c:pt idx="16">
                  <c:v>38</c:v>
                </c:pt>
                <c:pt idx="17">
                  <c:v>19</c:v>
                </c:pt>
                <c:pt idx="18">
                  <c:v>13</c:v>
                </c:pt>
                <c:pt idx="19">
                  <c:v>13</c:v>
                </c:pt>
                <c:pt idx="20">
                  <c:v>24</c:v>
                </c:pt>
                <c:pt idx="21">
                  <c:v>24</c:v>
                </c:pt>
                <c:pt idx="22">
                  <c:v>37</c:v>
                </c:pt>
                <c:pt idx="23">
                  <c:v>21</c:v>
                </c:pt>
                <c:pt idx="24">
                  <c:v>32</c:v>
                </c:pt>
                <c:pt idx="25">
                  <c:v>10</c:v>
                </c:pt>
                <c:pt idx="26">
                  <c:v>11</c:v>
                </c:pt>
                <c:pt idx="27">
                  <c:v>5</c:v>
                </c:pt>
                <c:pt idx="28">
                  <c:v>31</c:v>
                </c:pt>
                <c:pt idx="29">
                  <c:v>6</c:v>
                </c:pt>
                <c:pt idx="30">
                  <c:v>5</c:v>
                </c:pt>
                <c:pt idx="31">
                  <c:v>20</c:v>
                </c:pt>
                <c:pt idx="32">
                  <c:v>29</c:v>
                </c:pt>
                <c:pt idx="33">
                  <c:v>30</c:v>
                </c:pt>
                <c:pt idx="34">
                  <c:v>20</c:v>
                </c:pt>
                <c:pt idx="35">
                  <c:v>33</c:v>
                </c:pt>
                <c:pt idx="36">
                  <c:v>23</c:v>
                </c:pt>
                <c:pt idx="37">
                  <c:v>40</c:v>
                </c:pt>
                <c:pt idx="38">
                  <c:v>27</c:v>
                </c:pt>
                <c:pt idx="39">
                  <c:v>22</c:v>
                </c:pt>
                <c:pt idx="40">
                  <c:v>42</c:v>
                </c:pt>
                <c:pt idx="41">
                  <c:v>40</c:v>
                </c:pt>
                <c:pt idx="42">
                  <c:v>22</c:v>
                </c:pt>
                <c:pt idx="43">
                  <c:v>35</c:v>
                </c:pt>
                <c:pt idx="44">
                  <c:v>27</c:v>
                </c:pt>
                <c:pt idx="45">
                  <c:v>9</c:v>
                </c:pt>
                <c:pt idx="46">
                  <c:v>40</c:v>
                </c:pt>
                <c:pt idx="47">
                  <c:v>34</c:v>
                </c:pt>
                <c:pt idx="48">
                  <c:v>19</c:v>
                </c:pt>
                <c:pt idx="49">
                  <c:v>27</c:v>
                </c:pt>
                <c:pt idx="50">
                  <c:v>28</c:v>
                </c:pt>
                <c:pt idx="51">
                  <c:v>25</c:v>
                </c:pt>
                <c:pt idx="52">
                  <c:v>15</c:v>
                </c:pt>
                <c:pt idx="53">
                  <c:v>43</c:v>
                </c:pt>
                <c:pt idx="54">
                  <c:v>7</c:v>
                </c:pt>
                <c:pt idx="55">
                  <c:v>43</c:v>
                </c:pt>
                <c:pt idx="56">
                  <c:v>35</c:v>
                </c:pt>
                <c:pt idx="57">
                  <c:v>7</c:v>
                </c:pt>
                <c:pt idx="58">
                  <c:v>40</c:v>
                </c:pt>
                <c:pt idx="59">
                  <c:v>12</c:v>
                </c:pt>
                <c:pt idx="60">
                  <c:v>18</c:v>
                </c:pt>
                <c:pt idx="61">
                  <c:v>27</c:v>
                </c:pt>
                <c:pt idx="62">
                  <c:v>12</c:v>
                </c:pt>
                <c:pt idx="63">
                  <c:v>45</c:v>
                </c:pt>
                <c:pt idx="64">
                  <c:v>45</c:v>
                </c:pt>
                <c:pt idx="65">
                  <c:v>19</c:v>
                </c:pt>
                <c:pt idx="66">
                  <c:v>24</c:v>
                </c:pt>
                <c:pt idx="67">
                  <c:v>15</c:v>
                </c:pt>
                <c:pt idx="68">
                  <c:v>27</c:v>
                </c:pt>
                <c:pt idx="69">
                  <c:v>20</c:v>
                </c:pt>
                <c:pt idx="70">
                  <c:v>35</c:v>
                </c:pt>
                <c:pt idx="71">
                  <c:v>16</c:v>
                </c:pt>
                <c:pt idx="72">
                  <c:v>10</c:v>
                </c:pt>
                <c:pt idx="73">
                  <c:v>33</c:v>
                </c:pt>
                <c:pt idx="74">
                  <c:v>16</c:v>
                </c:pt>
                <c:pt idx="75">
                  <c:v>17</c:v>
                </c:pt>
                <c:pt idx="76">
                  <c:v>16</c:v>
                </c:pt>
                <c:pt idx="77">
                  <c:v>24</c:v>
                </c:pt>
                <c:pt idx="78">
                  <c:v>31</c:v>
                </c:pt>
                <c:pt idx="79">
                  <c:v>40</c:v>
                </c:pt>
                <c:pt idx="80">
                  <c:v>34</c:v>
                </c:pt>
                <c:pt idx="81">
                  <c:v>26</c:v>
                </c:pt>
                <c:pt idx="82">
                  <c:v>44</c:v>
                </c:pt>
                <c:pt idx="83">
                  <c:v>38</c:v>
                </c:pt>
                <c:pt idx="84">
                  <c:v>28</c:v>
                </c:pt>
                <c:pt idx="85">
                  <c:v>22</c:v>
                </c:pt>
                <c:pt idx="86">
                  <c:v>29</c:v>
                </c:pt>
                <c:pt idx="87">
                  <c:v>40</c:v>
                </c:pt>
                <c:pt idx="88">
                  <c:v>12</c:v>
                </c:pt>
                <c:pt idx="89">
                  <c:v>21</c:v>
                </c:pt>
                <c:pt idx="90">
                  <c:v>18</c:v>
                </c:pt>
                <c:pt idx="91">
                  <c:v>43</c:v>
                </c:pt>
                <c:pt idx="92">
                  <c:v>7</c:v>
                </c:pt>
                <c:pt idx="93">
                  <c:v>42</c:v>
                </c:pt>
                <c:pt idx="94">
                  <c:v>28</c:v>
                </c:pt>
                <c:pt idx="95">
                  <c:v>28</c:v>
                </c:pt>
                <c:pt idx="96">
                  <c:v>36</c:v>
                </c:pt>
                <c:pt idx="97">
                  <c:v>9</c:v>
                </c:pt>
                <c:pt idx="98">
                  <c:v>16</c:v>
                </c:pt>
                <c:pt idx="99">
                  <c:v>43</c:v>
                </c:pt>
              </c:numCache>
            </c:numRef>
          </c:val>
          <c:smooth val="0"/>
          <c:extLst>
            <c:ext xmlns:c16="http://schemas.microsoft.com/office/drawing/2014/chart" uri="{C3380CC4-5D6E-409C-BE32-E72D297353CC}">
              <c16:uniqueId val="{00000000-9789-4D02-A5FB-54DAD63D975D}"/>
            </c:ext>
          </c:extLst>
        </c:ser>
        <c:dLbls>
          <c:showLegendKey val="0"/>
          <c:showVal val="0"/>
          <c:showCatName val="0"/>
          <c:showSerName val="0"/>
          <c:showPercent val="0"/>
          <c:showBubbleSize val="0"/>
        </c:dLbls>
        <c:smooth val="0"/>
        <c:axId val="619205231"/>
        <c:axId val="619204399"/>
      </c:lineChart>
      <c:catAx>
        <c:axId val="619205231"/>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4399"/>
        <c:crosses val="autoZero"/>
        <c:auto val="1"/>
        <c:lblAlgn val="ctr"/>
        <c:lblOffset val="100"/>
        <c:noMultiLvlLbl val="0"/>
      </c:catAx>
      <c:valAx>
        <c:axId val="6192043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doc!$E$1</c:f>
              <c:strCache>
                <c:ptCount val="1"/>
                <c:pt idx="0">
                  <c:v>PM 2.5</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doc!$E$2:$E$101</c:f>
              <c:numCache>
                <c:formatCode>General</c:formatCode>
                <c:ptCount val="100"/>
                <c:pt idx="0">
                  <c:v>587</c:v>
                </c:pt>
                <c:pt idx="1">
                  <c:v>559</c:v>
                </c:pt>
                <c:pt idx="2">
                  <c:v>589</c:v>
                </c:pt>
                <c:pt idx="3">
                  <c:v>383</c:v>
                </c:pt>
                <c:pt idx="4">
                  <c:v>444</c:v>
                </c:pt>
                <c:pt idx="5">
                  <c:v>575</c:v>
                </c:pt>
                <c:pt idx="6">
                  <c:v>397</c:v>
                </c:pt>
                <c:pt idx="7">
                  <c:v>483</c:v>
                </c:pt>
                <c:pt idx="8">
                  <c:v>486</c:v>
                </c:pt>
                <c:pt idx="9">
                  <c:v>589</c:v>
                </c:pt>
                <c:pt idx="10">
                  <c:v>488</c:v>
                </c:pt>
                <c:pt idx="11">
                  <c:v>412</c:v>
                </c:pt>
                <c:pt idx="12">
                  <c:v>428</c:v>
                </c:pt>
                <c:pt idx="13">
                  <c:v>547</c:v>
                </c:pt>
                <c:pt idx="14">
                  <c:v>583</c:v>
                </c:pt>
                <c:pt idx="15">
                  <c:v>512</c:v>
                </c:pt>
                <c:pt idx="16">
                  <c:v>569</c:v>
                </c:pt>
                <c:pt idx="17">
                  <c:v>423</c:v>
                </c:pt>
                <c:pt idx="18">
                  <c:v>437</c:v>
                </c:pt>
                <c:pt idx="19">
                  <c:v>640</c:v>
                </c:pt>
                <c:pt idx="20">
                  <c:v>510</c:v>
                </c:pt>
                <c:pt idx="21">
                  <c:v>361</c:v>
                </c:pt>
                <c:pt idx="22">
                  <c:v>534</c:v>
                </c:pt>
                <c:pt idx="23">
                  <c:v>454</c:v>
                </c:pt>
                <c:pt idx="24">
                  <c:v>409</c:v>
                </c:pt>
                <c:pt idx="25">
                  <c:v>510</c:v>
                </c:pt>
                <c:pt idx="26">
                  <c:v>430</c:v>
                </c:pt>
                <c:pt idx="27">
                  <c:v>350</c:v>
                </c:pt>
                <c:pt idx="28">
                  <c:v>452</c:v>
                </c:pt>
                <c:pt idx="29">
                  <c:v>531</c:v>
                </c:pt>
                <c:pt idx="30">
                  <c:v>642</c:v>
                </c:pt>
                <c:pt idx="31">
                  <c:v>399</c:v>
                </c:pt>
                <c:pt idx="32">
                  <c:v>463</c:v>
                </c:pt>
                <c:pt idx="33">
                  <c:v>355</c:v>
                </c:pt>
                <c:pt idx="34">
                  <c:v>498</c:v>
                </c:pt>
                <c:pt idx="35">
                  <c:v>461</c:v>
                </c:pt>
                <c:pt idx="36">
                  <c:v>526</c:v>
                </c:pt>
                <c:pt idx="37">
                  <c:v>419</c:v>
                </c:pt>
                <c:pt idx="38">
                  <c:v>379</c:v>
                </c:pt>
                <c:pt idx="39">
                  <c:v>642</c:v>
                </c:pt>
                <c:pt idx="40">
                  <c:v>610</c:v>
                </c:pt>
                <c:pt idx="41">
                  <c:v>497</c:v>
                </c:pt>
                <c:pt idx="42">
                  <c:v>404</c:v>
                </c:pt>
                <c:pt idx="43">
                  <c:v>617</c:v>
                </c:pt>
                <c:pt idx="44">
                  <c:v>622</c:v>
                </c:pt>
                <c:pt idx="45">
                  <c:v>558</c:v>
                </c:pt>
                <c:pt idx="46">
                  <c:v>408</c:v>
                </c:pt>
                <c:pt idx="47">
                  <c:v>607</c:v>
                </c:pt>
                <c:pt idx="48">
                  <c:v>485</c:v>
                </c:pt>
                <c:pt idx="49">
                  <c:v>636</c:v>
                </c:pt>
                <c:pt idx="50">
                  <c:v>622</c:v>
                </c:pt>
                <c:pt idx="51">
                  <c:v>470</c:v>
                </c:pt>
                <c:pt idx="52">
                  <c:v>466</c:v>
                </c:pt>
                <c:pt idx="53">
                  <c:v>411</c:v>
                </c:pt>
                <c:pt idx="54">
                  <c:v>456</c:v>
                </c:pt>
                <c:pt idx="55">
                  <c:v>460</c:v>
                </c:pt>
                <c:pt idx="56">
                  <c:v>395</c:v>
                </c:pt>
                <c:pt idx="57">
                  <c:v>500</c:v>
                </c:pt>
                <c:pt idx="58">
                  <c:v>570</c:v>
                </c:pt>
                <c:pt idx="59">
                  <c:v>614</c:v>
                </c:pt>
                <c:pt idx="60">
                  <c:v>485</c:v>
                </c:pt>
                <c:pt idx="61">
                  <c:v>425</c:v>
                </c:pt>
                <c:pt idx="62">
                  <c:v>499</c:v>
                </c:pt>
                <c:pt idx="63">
                  <c:v>488</c:v>
                </c:pt>
                <c:pt idx="64">
                  <c:v>357</c:v>
                </c:pt>
                <c:pt idx="65">
                  <c:v>505</c:v>
                </c:pt>
                <c:pt idx="66">
                  <c:v>422</c:v>
                </c:pt>
                <c:pt idx="67">
                  <c:v>457</c:v>
                </c:pt>
                <c:pt idx="68">
                  <c:v>434</c:v>
                </c:pt>
                <c:pt idx="69">
                  <c:v>561</c:v>
                </c:pt>
                <c:pt idx="70">
                  <c:v>394</c:v>
                </c:pt>
                <c:pt idx="71">
                  <c:v>539</c:v>
                </c:pt>
                <c:pt idx="72">
                  <c:v>429</c:v>
                </c:pt>
                <c:pt idx="73">
                  <c:v>435</c:v>
                </c:pt>
                <c:pt idx="74">
                  <c:v>477</c:v>
                </c:pt>
                <c:pt idx="75">
                  <c:v>374</c:v>
                </c:pt>
                <c:pt idx="76">
                  <c:v>561</c:v>
                </c:pt>
                <c:pt idx="77">
                  <c:v>634</c:v>
                </c:pt>
                <c:pt idx="78">
                  <c:v>584</c:v>
                </c:pt>
                <c:pt idx="79">
                  <c:v>637</c:v>
                </c:pt>
                <c:pt idx="80">
                  <c:v>438</c:v>
                </c:pt>
                <c:pt idx="81">
                  <c:v>617</c:v>
                </c:pt>
                <c:pt idx="82">
                  <c:v>380</c:v>
                </c:pt>
                <c:pt idx="83">
                  <c:v>463</c:v>
                </c:pt>
                <c:pt idx="84">
                  <c:v>514</c:v>
                </c:pt>
                <c:pt idx="85">
                  <c:v>491</c:v>
                </c:pt>
                <c:pt idx="86">
                  <c:v>511</c:v>
                </c:pt>
                <c:pt idx="87">
                  <c:v>638</c:v>
                </c:pt>
                <c:pt idx="88">
                  <c:v>527</c:v>
                </c:pt>
                <c:pt idx="89">
                  <c:v>494</c:v>
                </c:pt>
                <c:pt idx="90">
                  <c:v>456</c:v>
                </c:pt>
                <c:pt idx="91">
                  <c:v>642</c:v>
                </c:pt>
                <c:pt idx="92">
                  <c:v>587</c:v>
                </c:pt>
                <c:pt idx="93">
                  <c:v>552</c:v>
                </c:pt>
                <c:pt idx="94">
                  <c:v>414</c:v>
                </c:pt>
                <c:pt idx="95">
                  <c:v>584</c:v>
                </c:pt>
                <c:pt idx="96">
                  <c:v>529</c:v>
                </c:pt>
                <c:pt idx="97">
                  <c:v>557</c:v>
                </c:pt>
                <c:pt idx="98">
                  <c:v>497</c:v>
                </c:pt>
                <c:pt idx="99">
                  <c:v>521</c:v>
                </c:pt>
              </c:numCache>
            </c:numRef>
          </c:val>
          <c:smooth val="0"/>
          <c:extLst>
            <c:ext xmlns:c16="http://schemas.microsoft.com/office/drawing/2014/chart" uri="{C3380CC4-5D6E-409C-BE32-E72D297353CC}">
              <c16:uniqueId val="{00000000-74C2-4919-AD74-966134225E58}"/>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5">
  <a:schemeClr val="accent2"/>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3e7294c036_2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3e7294c036_2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f979a6dc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f979a6dc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8599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f979a6dc7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f979a6dc7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13f979a6dc7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13f979a6dc7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13f979a6dc7_1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13f979a6dc7_1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e4639e6eab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e4639e6eab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3f979a6dc7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3f979a6dc7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f979a6dc7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f979a6dc7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3f979a6dc7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3f979a6dc7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13f979a6dc7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13f979a6dc7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13f979a6dc7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13f979a6dc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13f979a6dc7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13f979a6dc7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3f979a6dc7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3f979a6dc7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02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3f979a6dc7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3f979a6dc7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4957916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e4957916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13f979a6dc7_1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13f979a6dc7_1_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3f979a6dc7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3f979a6dc7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98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f979a6dc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f979a6dc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f979a6dc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f979a6dc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6900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52000" y="1440450"/>
            <a:ext cx="6840000" cy="226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152000" y="3703050"/>
            <a:ext cx="6840000" cy="461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31200" y="4816560"/>
            <a:ext cx="11697540" cy="573900"/>
            <a:chOff x="-331200" y="4816560"/>
            <a:chExt cx="11697540" cy="573900"/>
          </a:xfrm>
        </p:grpSpPr>
        <p:sp>
          <p:nvSpPr>
            <p:cNvPr id="13" name="Google Shape;13;p2"/>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1_1">
    <p:spTree>
      <p:nvGrpSpPr>
        <p:cNvPr id="1" name="Shape 109"/>
        <p:cNvGrpSpPr/>
        <p:nvPr/>
      </p:nvGrpSpPr>
      <p:grpSpPr>
        <a:xfrm>
          <a:off x="0" y="0"/>
          <a:ext cx="0" cy="0"/>
          <a:chOff x="0" y="0"/>
          <a:chExt cx="0" cy="0"/>
        </a:xfrm>
      </p:grpSpPr>
      <p:sp>
        <p:nvSpPr>
          <p:cNvPr id="110" name="Google Shape;110;p13"/>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txBox="1">
            <a:spLocks noGrp="1"/>
          </p:cNvSpPr>
          <p:nvPr>
            <p:ph type="title"/>
          </p:nvPr>
        </p:nvSpPr>
        <p:spPr>
          <a:xfrm>
            <a:off x="1681200" y="168550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3"/>
          <p:cNvSpPr txBox="1">
            <a:spLocks noGrp="1"/>
          </p:cNvSpPr>
          <p:nvPr>
            <p:ph type="title" idx="2" hasCustomPrompt="1"/>
          </p:nvPr>
        </p:nvSpPr>
        <p:spPr>
          <a:xfrm>
            <a:off x="1681200" y="128380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3" name="Google Shape;113;p13"/>
          <p:cNvSpPr txBox="1">
            <a:spLocks noGrp="1"/>
          </p:cNvSpPr>
          <p:nvPr>
            <p:ph type="subTitle" idx="1"/>
          </p:nvPr>
        </p:nvSpPr>
        <p:spPr>
          <a:xfrm>
            <a:off x="1681200" y="216340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14" name="Google Shape;114;p13"/>
          <p:cNvSpPr txBox="1">
            <a:spLocks noGrp="1"/>
          </p:cNvSpPr>
          <p:nvPr>
            <p:ph type="title" idx="3"/>
          </p:nvPr>
        </p:nvSpPr>
        <p:spPr>
          <a:xfrm>
            <a:off x="5050800" y="168550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3"/>
          <p:cNvSpPr txBox="1">
            <a:spLocks noGrp="1"/>
          </p:cNvSpPr>
          <p:nvPr>
            <p:ph type="title" idx="4" hasCustomPrompt="1"/>
          </p:nvPr>
        </p:nvSpPr>
        <p:spPr>
          <a:xfrm>
            <a:off x="5050800" y="128380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6" name="Google Shape;116;p13"/>
          <p:cNvSpPr txBox="1">
            <a:spLocks noGrp="1"/>
          </p:cNvSpPr>
          <p:nvPr>
            <p:ph type="subTitle" idx="5"/>
          </p:nvPr>
        </p:nvSpPr>
        <p:spPr>
          <a:xfrm>
            <a:off x="5050800" y="216340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17" name="Google Shape;117;p13"/>
          <p:cNvSpPr txBox="1">
            <a:spLocks noGrp="1"/>
          </p:cNvSpPr>
          <p:nvPr>
            <p:ph type="title" idx="6"/>
          </p:nvPr>
        </p:nvSpPr>
        <p:spPr>
          <a:xfrm>
            <a:off x="1681200" y="325905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3"/>
          <p:cNvSpPr txBox="1">
            <a:spLocks noGrp="1"/>
          </p:cNvSpPr>
          <p:nvPr>
            <p:ph type="title" idx="7" hasCustomPrompt="1"/>
          </p:nvPr>
        </p:nvSpPr>
        <p:spPr>
          <a:xfrm>
            <a:off x="1681200" y="285735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9" name="Google Shape;119;p13"/>
          <p:cNvSpPr txBox="1">
            <a:spLocks noGrp="1"/>
          </p:cNvSpPr>
          <p:nvPr>
            <p:ph type="subTitle" idx="8"/>
          </p:nvPr>
        </p:nvSpPr>
        <p:spPr>
          <a:xfrm>
            <a:off x="1681200" y="373695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20" name="Google Shape;120;p13"/>
          <p:cNvSpPr txBox="1">
            <a:spLocks noGrp="1"/>
          </p:cNvSpPr>
          <p:nvPr>
            <p:ph type="title" idx="9"/>
          </p:nvPr>
        </p:nvSpPr>
        <p:spPr>
          <a:xfrm>
            <a:off x="5050800" y="325905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3"/>
          <p:cNvSpPr txBox="1">
            <a:spLocks noGrp="1"/>
          </p:cNvSpPr>
          <p:nvPr>
            <p:ph type="title" idx="13" hasCustomPrompt="1"/>
          </p:nvPr>
        </p:nvSpPr>
        <p:spPr>
          <a:xfrm>
            <a:off x="5050800" y="285735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2" name="Google Shape;122;p13"/>
          <p:cNvSpPr txBox="1">
            <a:spLocks noGrp="1"/>
          </p:cNvSpPr>
          <p:nvPr>
            <p:ph type="subTitle" idx="14"/>
          </p:nvPr>
        </p:nvSpPr>
        <p:spPr>
          <a:xfrm>
            <a:off x="5050800" y="373695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23" name="Google Shape;123;p13"/>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3"/>
          <p:cNvSpPr/>
          <p:nvPr/>
        </p:nvSpPr>
        <p:spPr>
          <a:xfrm>
            <a:off x="183621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3"/>
          <p:cNvGrpSpPr/>
          <p:nvPr/>
        </p:nvGrpSpPr>
        <p:grpSpPr>
          <a:xfrm>
            <a:off x="-2217600" y="4816560"/>
            <a:ext cx="11697540" cy="573900"/>
            <a:chOff x="-331200" y="4816560"/>
            <a:chExt cx="11697540" cy="573900"/>
          </a:xfrm>
        </p:grpSpPr>
        <p:sp>
          <p:nvSpPr>
            <p:cNvPr id="126" name="Google Shape;126;p13"/>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30"/>
        <p:cNvGrpSpPr/>
        <p:nvPr/>
      </p:nvGrpSpPr>
      <p:grpSpPr>
        <a:xfrm>
          <a:off x="0" y="0"/>
          <a:ext cx="0" cy="0"/>
          <a:chOff x="0" y="0"/>
          <a:chExt cx="0" cy="0"/>
        </a:xfrm>
      </p:grpSpPr>
      <p:sp>
        <p:nvSpPr>
          <p:cNvPr id="131" name="Google Shape;131;p14"/>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4"/>
          <p:cNvGrpSpPr/>
          <p:nvPr/>
        </p:nvGrpSpPr>
        <p:grpSpPr>
          <a:xfrm>
            <a:off x="-331200" y="4816560"/>
            <a:ext cx="11697540" cy="573900"/>
            <a:chOff x="-331200" y="4816560"/>
            <a:chExt cx="11697540" cy="573900"/>
          </a:xfrm>
        </p:grpSpPr>
        <p:sp>
          <p:nvSpPr>
            <p:cNvPr id="133" name="Google Shape;133;p14"/>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4"/>
          <p:cNvSpPr txBox="1">
            <a:spLocks noGrp="1"/>
          </p:cNvSpPr>
          <p:nvPr>
            <p:ph type="title"/>
          </p:nvPr>
        </p:nvSpPr>
        <p:spPr>
          <a:xfrm>
            <a:off x="1636050" y="3378750"/>
            <a:ext cx="5871900" cy="52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8" name="Google Shape;138;p14"/>
          <p:cNvSpPr txBox="1">
            <a:spLocks noGrp="1"/>
          </p:cNvSpPr>
          <p:nvPr>
            <p:ph type="subTitle" idx="1"/>
          </p:nvPr>
        </p:nvSpPr>
        <p:spPr>
          <a:xfrm>
            <a:off x="1636050" y="1241550"/>
            <a:ext cx="5871900" cy="190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500"/>
              <a:buFont typeface="Montserrat Medium"/>
              <a:buNone/>
              <a:defRPr sz="2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85"/>
        <p:cNvGrpSpPr/>
        <p:nvPr/>
      </p:nvGrpSpPr>
      <p:grpSpPr>
        <a:xfrm>
          <a:off x="0" y="0"/>
          <a:ext cx="0" cy="0"/>
          <a:chOff x="0" y="0"/>
          <a:chExt cx="0" cy="0"/>
        </a:xfrm>
      </p:grpSpPr>
      <p:sp>
        <p:nvSpPr>
          <p:cNvPr id="186" name="Google Shape;186;p19"/>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9"/>
          <p:cNvGrpSpPr/>
          <p:nvPr/>
        </p:nvGrpSpPr>
        <p:grpSpPr>
          <a:xfrm>
            <a:off x="-273615" y="4816560"/>
            <a:ext cx="11697540" cy="573900"/>
            <a:chOff x="-273615" y="4816560"/>
            <a:chExt cx="11697540" cy="573900"/>
          </a:xfrm>
        </p:grpSpPr>
        <p:sp>
          <p:nvSpPr>
            <p:cNvPr id="188" name="Google Shape;188;p19"/>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9"/>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txBox="1">
            <a:spLocks noGrp="1"/>
          </p:cNvSpPr>
          <p:nvPr>
            <p:ph type="subTitle" idx="1"/>
          </p:nvPr>
        </p:nvSpPr>
        <p:spPr>
          <a:xfrm>
            <a:off x="1683000" y="3095100"/>
            <a:ext cx="5778000" cy="677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4" name="Google Shape;194;p19"/>
          <p:cNvSpPr txBox="1">
            <a:spLocks noGrp="1"/>
          </p:cNvSpPr>
          <p:nvPr>
            <p:ph type="title"/>
          </p:nvPr>
        </p:nvSpPr>
        <p:spPr>
          <a:xfrm>
            <a:off x="1683000" y="1371300"/>
            <a:ext cx="5778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195"/>
        <p:cNvGrpSpPr/>
        <p:nvPr/>
      </p:nvGrpSpPr>
      <p:grpSpPr>
        <a:xfrm>
          <a:off x="0" y="0"/>
          <a:ext cx="0" cy="0"/>
          <a:chOff x="0" y="0"/>
          <a:chExt cx="0" cy="0"/>
        </a:xfrm>
      </p:grpSpPr>
      <p:sp>
        <p:nvSpPr>
          <p:cNvPr id="196" name="Google Shape;196;p20"/>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20"/>
          <p:cNvGrpSpPr/>
          <p:nvPr/>
        </p:nvGrpSpPr>
        <p:grpSpPr>
          <a:xfrm>
            <a:off x="-331200" y="4816560"/>
            <a:ext cx="11697540" cy="573900"/>
            <a:chOff x="-331200" y="4816560"/>
            <a:chExt cx="11697540" cy="573900"/>
          </a:xfrm>
        </p:grpSpPr>
        <p:sp>
          <p:nvSpPr>
            <p:cNvPr id="198" name="Google Shape;198;p20"/>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0"/>
          <p:cNvSpPr txBox="1">
            <a:spLocks noGrp="1"/>
          </p:cNvSpPr>
          <p:nvPr>
            <p:ph type="subTitle" idx="1"/>
          </p:nvPr>
        </p:nvSpPr>
        <p:spPr>
          <a:xfrm>
            <a:off x="720000" y="2679450"/>
            <a:ext cx="28881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3" name="Google Shape;203;p20"/>
          <p:cNvSpPr txBox="1">
            <a:spLocks noGrp="1"/>
          </p:cNvSpPr>
          <p:nvPr>
            <p:ph type="title"/>
          </p:nvPr>
        </p:nvSpPr>
        <p:spPr>
          <a:xfrm>
            <a:off x="720000" y="1417350"/>
            <a:ext cx="2888100" cy="126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20"/>
          <p:cNvSpPr/>
          <p:nvPr/>
        </p:nvSpPr>
        <p:spPr>
          <a:xfrm>
            <a:off x="8424330" y="92268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664597" y="168362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06"/>
        <p:cNvGrpSpPr/>
        <p:nvPr/>
      </p:nvGrpSpPr>
      <p:grpSpPr>
        <a:xfrm>
          <a:off x="0" y="0"/>
          <a:ext cx="0" cy="0"/>
          <a:chOff x="0" y="0"/>
          <a:chExt cx="0" cy="0"/>
        </a:xfrm>
      </p:grpSpPr>
      <p:sp>
        <p:nvSpPr>
          <p:cNvPr id="207" name="Google Shape;207;p21"/>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21"/>
          <p:cNvGrpSpPr/>
          <p:nvPr/>
        </p:nvGrpSpPr>
        <p:grpSpPr>
          <a:xfrm>
            <a:off x="-2331015" y="4816560"/>
            <a:ext cx="11697540" cy="573900"/>
            <a:chOff x="-273615" y="4816560"/>
            <a:chExt cx="11697540" cy="573900"/>
          </a:xfrm>
        </p:grpSpPr>
        <p:sp>
          <p:nvSpPr>
            <p:cNvPr id="209" name="Google Shape;209;p21"/>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1"/>
          <p:cNvSpPr txBox="1">
            <a:spLocks noGrp="1"/>
          </p:cNvSpPr>
          <p:nvPr>
            <p:ph type="subTitle" idx="1"/>
          </p:nvPr>
        </p:nvSpPr>
        <p:spPr>
          <a:xfrm>
            <a:off x="4272993" y="2410050"/>
            <a:ext cx="31755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 name="Google Shape;214;p21"/>
          <p:cNvSpPr txBox="1">
            <a:spLocks noGrp="1"/>
          </p:cNvSpPr>
          <p:nvPr>
            <p:ph type="title"/>
          </p:nvPr>
        </p:nvSpPr>
        <p:spPr>
          <a:xfrm>
            <a:off x="4272993" y="1686750"/>
            <a:ext cx="3175500" cy="7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250"/>
        <p:cNvGrpSpPr/>
        <p:nvPr/>
      </p:nvGrpSpPr>
      <p:grpSpPr>
        <a:xfrm>
          <a:off x="0" y="0"/>
          <a:ext cx="0" cy="0"/>
          <a:chOff x="0" y="0"/>
          <a:chExt cx="0" cy="0"/>
        </a:xfrm>
      </p:grpSpPr>
      <p:sp>
        <p:nvSpPr>
          <p:cNvPr id="251" name="Google Shape;251;p25"/>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5"/>
          <p:cNvGrpSpPr/>
          <p:nvPr/>
        </p:nvGrpSpPr>
        <p:grpSpPr>
          <a:xfrm>
            <a:off x="-2331015" y="4816560"/>
            <a:ext cx="11697540" cy="573900"/>
            <a:chOff x="-273615" y="4816560"/>
            <a:chExt cx="11697540" cy="573900"/>
          </a:xfrm>
        </p:grpSpPr>
        <p:sp>
          <p:nvSpPr>
            <p:cNvPr id="253" name="Google Shape;253;p25"/>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25"/>
          <p:cNvSpPr txBox="1">
            <a:spLocks noGrp="1"/>
          </p:cNvSpPr>
          <p:nvPr>
            <p:ph type="title" idx="2"/>
          </p:nvPr>
        </p:nvSpPr>
        <p:spPr>
          <a:xfrm>
            <a:off x="6084000" y="1458000"/>
            <a:ext cx="23400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9" name="Google Shape;259;p25"/>
          <p:cNvSpPr txBox="1">
            <a:spLocks noGrp="1"/>
          </p:cNvSpPr>
          <p:nvPr>
            <p:ph type="subTitle" idx="1"/>
          </p:nvPr>
        </p:nvSpPr>
        <p:spPr>
          <a:xfrm>
            <a:off x="6084000" y="1935903"/>
            <a:ext cx="2340000" cy="72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60" name="Google Shape;260;p25"/>
          <p:cNvSpPr txBox="1">
            <a:spLocks noGrp="1"/>
          </p:cNvSpPr>
          <p:nvPr>
            <p:ph type="title" idx="3"/>
          </p:nvPr>
        </p:nvSpPr>
        <p:spPr>
          <a:xfrm>
            <a:off x="6084000" y="3016800"/>
            <a:ext cx="23400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1" name="Google Shape;261;p25"/>
          <p:cNvSpPr txBox="1">
            <a:spLocks noGrp="1"/>
          </p:cNvSpPr>
          <p:nvPr>
            <p:ph type="subTitle" idx="4"/>
          </p:nvPr>
        </p:nvSpPr>
        <p:spPr>
          <a:xfrm>
            <a:off x="6084000" y="3494700"/>
            <a:ext cx="2340000" cy="72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62" name="Google Shape;262;p25"/>
          <p:cNvSpPr/>
          <p:nvPr/>
        </p:nvSpPr>
        <p:spPr>
          <a:xfrm>
            <a:off x="55088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8424005"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5"/>
          <p:cNvSpPr/>
          <p:nvPr/>
        </p:nvSpPr>
        <p:spPr>
          <a:xfrm>
            <a:off x="22137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266"/>
        <p:cNvGrpSpPr/>
        <p:nvPr/>
      </p:nvGrpSpPr>
      <p:grpSpPr>
        <a:xfrm>
          <a:off x="0" y="0"/>
          <a:ext cx="0" cy="0"/>
          <a:chOff x="0" y="0"/>
          <a:chExt cx="0" cy="0"/>
        </a:xfrm>
      </p:grpSpPr>
      <p:sp>
        <p:nvSpPr>
          <p:cNvPr id="267" name="Google Shape;267;p26"/>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6"/>
          <p:cNvGrpSpPr/>
          <p:nvPr/>
        </p:nvGrpSpPr>
        <p:grpSpPr>
          <a:xfrm>
            <a:off x="-1276770" y="4816560"/>
            <a:ext cx="11697540" cy="573900"/>
            <a:chOff x="-331200" y="4816560"/>
            <a:chExt cx="11697540" cy="573900"/>
          </a:xfrm>
        </p:grpSpPr>
        <p:sp>
          <p:nvSpPr>
            <p:cNvPr id="269" name="Google Shape;269;p26"/>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6"/>
          <p:cNvSpPr txBox="1">
            <a:spLocks noGrp="1"/>
          </p:cNvSpPr>
          <p:nvPr>
            <p:ph type="title"/>
          </p:nvPr>
        </p:nvSpPr>
        <p:spPr>
          <a:xfrm>
            <a:off x="1416000" y="30744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4" name="Google Shape;274;p26"/>
          <p:cNvSpPr txBox="1">
            <a:spLocks noGrp="1"/>
          </p:cNvSpPr>
          <p:nvPr>
            <p:ph type="subTitle" idx="1"/>
          </p:nvPr>
        </p:nvSpPr>
        <p:spPr>
          <a:xfrm>
            <a:off x="1416000" y="3552275"/>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75" name="Google Shape;275;p26"/>
          <p:cNvSpPr txBox="1">
            <a:spLocks noGrp="1"/>
          </p:cNvSpPr>
          <p:nvPr>
            <p:ph type="title" idx="2"/>
          </p:nvPr>
        </p:nvSpPr>
        <p:spPr>
          <a:xfrm>
            <a:off x="4920000" y="30744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6" name="Google Shape;276;p26"/>
          <p:cNvSpPr txBox="1">
            <a:spLocks noGrp="1"/>
          </p:cNvSpPr>
          <p:nvPr>
            <p:ph type="subTitle" idx="3"/>
          </p:nvPr>
        </p:nvSpPr>
        <p:spPr>
          <a:xfrm>
            <a:off x="4920000" y="3552290"/>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77" name="Google Shape;277;p26"/>
          <p:cNvSpPr txBox="1">
            <a:spLocks noGrp="1"/>
          </p:cNvSpPr>
          <p:nvPr>
            <p:ph type="title" idx="4"/>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8" name="Google Shape;278;p26"/>
          <p:cNvSpPr/>
          <p:nvPr/>
        </p:nvSpPr>
        <p:spPr>
          <a:xfrm>
            <a:off x="141598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3_2_1">
    <p:spTree>
      <p:nvGrpSpPr>
        <p:cNvPr id="1" name="Shape 294"/>
        <p:cNvGrpSpPr/>
        <p:nvPr/>
      </p:nvGrpSpPr>
      <p:grpSpPr>
        <a:xfrm>
          <a:off x="0" y="0"/>
          <a:ext cx="0" cy="0"/>
          <a:chOff x="0" y="0"/>
          <a:chExt cx="0" cy="0"/>
        </a:xfrm>
      </p:grpSpPr>
      <p:sp>
        <p:nvSpPr>
          <p:cNvPr id="295" name="Google Shape;295;p28"/>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8"/>
          <p:cNvGrpSpPr/>
          <p:nvPr/>
        </p:nvGrpSpPr>
        <p:grpSpPr>
          <a:xfrm>
            <a:off x="-2217600" y="4816560"/>
            <a:ext cx="11697540" cy="573900"/>
            <a:chOff x="-331200" y="4816560"/>
            <a:chExt cx="11697540" cy="573900"/>
          </a:xfrm>
        </p:grpSpPr>
        <p:sp>
          <p:nvSpPr>
            <p:cNvPr id="297" name="Google Shape;297;p28"/>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2" name="Google Shape;302;p28"/>
          <p:cNvSpPr txBox="1">
            <a:spLocks noGrp="1"/>
          </p:cNvSpPr>
          <p:nvPr>
            <p:ph type="title" idx="2"/>
          </p:nvPr>
        </p:nvSpPr>
        <p:spPr>
          <a:xfrm>
            <a:off x="1376400" y="127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3" name="Google Shape;303;p28"/>
          <p:cNvSpPr txBox="1">
            <a:spLocks noGrp="1"/>
          </p:cNvSpPr>
          <p:nvPr>
            <p:ph type="subTitle" idx="1"/>
          </p:nvPr>
        </p:nvSpPr>
        <p:spPr>
          <a:xfrm>
            <a:off x="1376400" y="175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04" name="Google Shape;304;p28"/>
          <p:cNvSpPr txBox="1">
            <a:spLocks noGrp="1"/>
          </p:cNvSpPr>
          <p:nvPr>
            <p:ph type="title" idx="3"/>
          </p:nvPr>
        </p:nvSpPr>
        <p:spPr>
          <a:xfrm>
            <a:off x="13764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5" name="Google Shape;305;p28"/>
          <p:cNvSpPr txBox="1">
            <a:spLocks noGrp="1"/>
          </p:cNvSpPr>
          <p:nvPr>
            <p:ph type="subTitle" idx="4"/>
          </p:nvPr>
        </p:nvSpPr>
        <p:spPr>
          <a:xfrm>
            <a:off x="13764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06" name="Google Shape;306;p28"/>
          <p:cNvSpPr txBox="1">
            <a:spLocks noGrp="1"/>
          </p:cNvSpPr>
          <p:nvPr>
            <p:ph type="title" idx="5"/>
          </p:nvPr>
        </p:nvSpPr>
        <p:spPr>
          <a:xfrm>
            <a:off x="13764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7" name="Google Shape;307;p28"/>
          <p:cNvSpPr txBox="1">
            <a:spLocks noGrp="1"/>
          </p:cNvSpPr>
          <p:nvPr>
            <p:ph type="subTitle" idx="6"/>
          </p:nvPr>
        </p:nvSpPr>
        <p:spPr>
          <a:xfrm>
            <a:off x="13764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08" name="Google Shape;308;p28"/>
          <p:cNvSpPr/>
          <p:nvPr/>
        </p:nvSpPr>
        <p:spPr>
          <a:xfrm>
            <a:off x="-664447" y="25424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557606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4_1">
    <p:spTree>
      <p:nvGrpSpPr>
        <p:cNvPr id="1" name="Shape 310"/>
        <p:cNvGrpSpPr/>
        <p:nvPr/>
      </p:nvGrpSpPr>
      <p:grpSpPr>
        <a:xfrm>
          <a:off x="0" y="0"/>
          <a:ext cx="0" cy="0"/>
          <a:chOff x="0" y="0"/>
          <a:chExt cx="0" cy="0"/>
        </a:xfrm>
      </p:grpSpPr>
      <p:sp>
        <p:nvSpPr>
          <p:cNvPr id="311" name="Google Shape;311;p29"/>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9"/>
          <p:cNvGrpSpPr/>
          <p:nvPr/>
        </p:nvGrpSpPr>
        <p:grpSpPr>
          <a:xfrm>
            <a:off x="-273615" y="4816560"/>
            <a:ext cx="11697540" cy="573900"/>
            <a:chOff x="-273615" y="4816560"/>
            <a:chExt cx="11697540" cy="573900"/>
          </a:xfrm>
        </p:grpSpPr>
        <p:sp>
          <p:nvSpPr>
            <p:cNvPr id="313" name="Google Shape;313;p29"/>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9"/>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txBox="1">
            <a:spLocks noGrp="1"/>
          </p:cNvSpPr>
          <p:nvPr>
            <p:ph type="title"/>
          </p:nvPr>
        </p:nvSpPr>
        <p:spPr>
          <a:xfrm>
            <a:off x="2010000" y="15984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9" name="Google Shape;319;p29"/>
          <p:cNvSpPr txBox="1">
            <a:spLocks noGrp="1"/>
          </p:cNvSpPr>
          <p:nvPr>
            <p:ph type="subTitle" idx="1"/>
          </p:nvPr>
        </p:nvSpPr>
        <p:spPr>
          <a:xfrm>
            <a:off x="2010000" y="20763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0" name="Google Shape;320;p29"/>
          <p:cNvSpPr txBox="1">
            <a:spLocks noGrp="1"/>
          </p:cNvSpPr>
          <p:nvPr>
            <p:ph type="title" idx="2"/>
          </p:nvPr>
        </p:nvSpPr>
        <p:spPr>
          <a:xfrm>
            <a:off x="5545275" y="15984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1" name="Google Shape;321;p29"/>
          <p:cNvSpPr txBox="1">
            <a:spLocks noGrp="1"/>
          </p:cNvSpPr>
          <p:nvPr>
            <p:ph type="subTitle" idx="3"/>
          </p:nvPr>
        </p:nvSpPr>
        <p:spPr>
          <a:xfrm>
            <a:off x="5545275" y="20763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2" name="Google Shape;322;p29"/>
          <p:cNvSpPr txBox="1">
            <a:spLocks noGrp="1"/>
          </p:cNvSpPr>
          <p:nvPr>
            <p:ph type="title" idx="4"/>
          </p:nvPr>
        </p:nvSpPr>
        <p:spPr>
          <a:xfrm>
            <a:off x="2010000" y="30888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3" name="Google Shape;323;p29"/>
          <p:cNvSpPr txBox="1">
            <a:spLocks noGrp="1"/>
          </p:cNvSpPr>
          <p:nvPr>
            <p:ph type="subTitle" idx="5"/>
          </p:nvPr>
        </p:nvSpPr>
        <p:spPr>
          <a:xfrm>
            <a:off x="2010000" y="35667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4" name="Google Shape;324;p29"/>
          <p:cNvSpPr txBox="1">
            <a:spLocks noGrp="1"/>
          </p:cNvSpPr>
          <p:nvPr>
            <p:ph type="title" idx="6"/>
          </p:nvPr>
        </p:nvSpPr>
        <p:spPr>
          <a:xfrm>
            <a:off x="5545275" y="30888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5" name="Google Shape;325;p29"/>
          <p:cNvSpPr txBox="1">
            <a:spLocks noGrp="1"/>
          </p:cNvSpPr>
          <p:nvPr>
            <p:ph type="subTitle" idx="7"/>
          </p:nvPr>
        </p:nvSpPr>
        <p:spPr>
          <a:xfrm>
            <a:off x="5545275" y="35667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6" name="Google Shape;326;p29"/>
          <p:cNvSpPr txBox="1">
            <a:spLocks noGrp="1"/>
          </p:cNvSpPr>
          <p:nvPr>
            <p:ph type="title" idx="8"/>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7" name="Google Shape;327;p29"/>
          <p:cNvSpPr/>
          <p:nvPr/>
        </p:nvSpPr>
        <p:spPr>
          <a:xfrm>
            <a:off x="1675423"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328"/>
        <p:cNvGrpSpPr/>
        <p:nvPr/>
      </p:nvGrpSpPr>
      <p:grpSpPr>
        <a:xfrm>
          <a:off x="0" y="0"/>
          <a:ext cx="0" cy="0"/>
          <a:chOff x="0" y="0"/>
          <a:chExt cx="0" cy="0"/>
        </a:xfrm>
      </p:grpSpPr>
      <p:sp>
        <p:nvSpPr>
          <p:cNvPr id="329" name="Google Shape;329;p30"/>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txBox="1">
            <a:spLocks noGrp="1"/>
          </p:cNvSpPr>
          <p:nvPr>
            <p:ph type="title"/>
          </p:nvPr>
        </p:nvSpPr>
        <p:spPr>
          <a:xfrm>
            <a:off x="2010000" y="1283865"/>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1" name="Google Shape;331;p30"/>
          <p:cNvSpPr txBox="1">
            <a:spLocks noGrp="1"/>
          </p:cNvSpPr>
          <p:nvPr>
            <p:ph type="subTitle" idx="1"/>
          </p:nvPr>
        </p:nvSpPr>
        <p:spPr>
          <a:xfrm>
            <a:off x="2010000" y="1763565"/>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2" name="Google Shape;332;p30"/>
          <p:cNvSpPr txBox="1">
            <a:spLocks noGrp="1"/>
          </p:cNvSpPr>
          <p:nvPr>
            <p:ph type="title" idx="2"/>
          </p:nvPr>
        </p:nvSpPr>
        <p:spPr>
          <a:xfrm>
            <a:off x="5545200" y="1283865"/>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3" name="Google Shape;333;p30"/>
          <p:cNvSpPr txBox="1">
            <a:spLocks noGrp="1"/>
          </p:cNvSpPr>
          <p:nvPr>
            <p:ph type="subTitle" idx="3"/>
          </p:nvPr>
        </p:nvSpPr>
        <p:spPr>
          <a:xfrm>
            <a:off x="5545200" y="1763865"/>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4" name="Google Shape;334;p30"/>
          <p:cNvSpPr txBox="1">
            <a:spLocks noGrp="1"/>
          </p:cNvSpPr>
          <p:nvPr>
            <p:ph type="title" idx="4"/>
          </p:nvPr>
        </p:nvSpPr>
        <p:spPr>
          <a:xfrm>
            <a:off x="2010000" y="24480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5" name="Google Shape;335;p30"/>
          <p:cNvSpPr txBox="1">
            <a:spLocks noGrp="1"/>
          </p:cNvSpPr>
          <p:nvPr>
            <p:ph type="subTitle" idx="5"/>
          </p:nvPr>
        </p:nvSpPr>
        <p:spPr>
          <a:xfrm>
            <a:off x="20100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6" name="Google Shape;336;p30"/>
          <p:cNvSpPr txBox="1">
            <a:spLocks noGrp="1"/>
          </p:cNvSpPr>
          <p:nvPr>
            <p:ph type="title" idx="6"/>
          </p:nvPr>
        </p:nvSpPr>
        <p:spPr>
          <a:xfrm>
            <a:off x="2010000" y="36189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7" name="Google Shape;337;p30"/>
          <p:cNvSpPr txBox="1">
            <a:spLocks noGrp="1"/>
          </p:cNvSpPr>
          <p:nvPr>
            <p:ph type="subTitle" idx="7"/>
          </p:nvPr>
        </p:nvSpPr>
        <p:spPr>
          <a:xfrm>
            <a:off x="20100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8" name="Google Shape;338;p30"/>
          <p:cNvSpPr txBox="1">
            <a:spLocks noGrp="1"/>
          </p:cNvSpPr>
          <p:nvPr>
            <p:ph type="title" idx="8"/>
          </p:nvPr>
        </p:nvSpPr>
        <p:spPr>
          <a:xfrm>
            <a:off x="5545200" y="24480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9" name="Google Shape;339;p30"/>
          <p:cNvSpPr txBox="1">
            <a:spLocks noGrp="1"/>
          </p:cNvSpPr>
          <p:nvPr>
            <p:ph type="subTitle" idx="9"/>
          </p:nvPr>
        </p:nvSpPr>
        <p:spPr>
          <a:xfrm>
            <a:off x="5545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40" name="Google Shape;340;p30"/>
          <p:cNvSpPr txBox="1">
            <a:spLocks noGrp="1"/>
          </p:cNvSpPr>
          <p:nvPr>
            <p:ph type="title" idx="13"/>
          </p:nvPr>
        </p:nvSpPr>
        <p:spPr>
          <a:xfrm>
            <a:off x="5545200" y="36189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1" name="Google Shape;341;p30"/>
          <p:cNvSpPr txBox="1">
            <a:spLocks noGrp="1"/>
          </p:cNvSpPr>
          <p:nvPr>
            <p:ph type="subTitle" idx="14"/>
          </p:nvPr>
        </p:nvSpPr>
        <p:spPr>
          <a:xfrm>
            <a:off x="5545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42" name="Google Shape;342;p30"/>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3" name="Google Shape;343;p30"/>
          <p:cNvSpPr/>
          <p:nvPr/>
        </p:nvSpPr>
        <p:spPr>
          <a:xfrm>
            <a:off x="8424009" y="11893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664442"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656061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0"/>
          <p:cNvGrpSpPr/>
          <p:nvPr/>
        </p:nvGrpSpPr>
        <p:grpSpPr>
          <a:xfrm>
            <a:off x="-1276770" y="4816560"/>
            <a:ext cx="11697540" cy="573900"/>
            <a:chOff x="-331200" y="4816560"/>
            <a:chExt cx="11697540" cy="573900"/>
          </a:xfrm>
        </p:grpSpPr>
        <p:sp>
          <p:nvSpPr>
            <p:cNvPr id="347" name="Google Shape;347;p30"/>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2003440" y="1915800"/>
            <a:ext cx="51372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2003360" y="1195800"/>
            <a:ext cx="5137200" cy="72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latin typeface="Montserrat"/>
                <a:ea typeface="Montserrat"/>
                <a:cs typeface="Montserrat"/>
                <a:sym typeface="Montserra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003440" y="3516600"/>
            <a:ext cx="51372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2" name="Google Shape;22;p3"/>
          <p:cNvGrpSpPr/>
          <p:nvPr/>
        </p:nvGrpSpPr>
        <p:grpSpPr>
          <a:xfrm>
            <a:off x="-1276770" y="4816560"/>
            <a:ext cx="11697540" cy="573900"/>
            <a:chOff x="-331200" y="4816560"/>
            <a:chExt cx="11697540" cy="573900"/>
          </a:xfrm>
        </p:grpSpPr>
        <p:sp>
          <p:nvSpPr>
            <p:cNvPr id="23" name="Google Shape;23;p3"/>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15"/>
        <p:cNvGrpSpPr/>
        <p:nvPr/>
      </p:nvGrpSpPr>
      <p:grpSpPr>
        <a:xfrm>
          <a:off x="0" y="0"/>
          <a:ext cx="0" cy="0"/>
          <a:chOff x="0" y="0"/>
          <a:chExt cx="0" cy="0"/>
        </a:xfrm>
      </p:grpSpPr>
      <p:sp>
        <p:nvSpPr>
          <p:cNvPr id="416" name="Google Shape;416;p35"/>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5"/>
          <p:cNvGrpSpPr/>
          <p:nvPr/>
        </p:nvGrpSpPr>
        <p:grpSpPr>
          <a:xfrm>
            <a:off x="-331200" y="4816560"/>
            <a:ext cx="11697540" cy="573900"/>
            <a:chOff x="-331200" y="4816560"/>
            <a:chExt cx="11697540" cy="573900"/>
          </a:xfrm>
        </p:grpSpPr>
        <p:sp>
          <p:nvSpPr>
            <p:cNvPr id="418" name="Google Shape;418;p35"/>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p:nvPr/>
        </p:nvSpPr>
        <p:spPr>
          <a:xfrm>
            <a:off x="8424005" y="175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664447" y="1149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518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25"/>
        <p:cNvGrpSpPr/>
        <p:nvPr/>
      </p:nvGrpSpPr>
      <p:grpSpPr>
        <a:xfrm>
          <a:off x="0" y="0"/>
          <a:ext cx="0" cy="0"/>
          <a:chOff x="0" y="0"/>
          <a:chExt cx="0" cy="0"/>
        </a:xfrm>
      </p:grpSpPr>
      <p:sp>
        <p:nvSpPr>
          <p:cNvPr id="426" name="Google Shape;426;p36"/>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6"/>
          <p:cNvGrpSpPr/>
          <p:nvPr/>
        </p:nvGrpSpPr>
        <p:grpSpPr>
          <a:xfrm>
            <a:off x="-273615" y="4816560"/>
            <a:ext cx="11697540" cy="573900"/>
            <a:chOff x="-273615" y="4816560"/>
            <a:chExt cx="11697540" cy="573900"/>
          </a:xfrm>
        </p:grpSpPr>
        <p:sp>
          <p:nvSpPr>
            <p:cNvPr id="428" name="Google Shape;428;p36"/>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6"/>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8424005" y="1699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664447" y="12257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185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276770" y="4816560"/>
            <a:ext cx="11697540" cy="573900"/>
            <a:chOff x="-273615" y="4816560"/>
            <a:chExt cx="11697540" cy="573900"/>
          </a:xfrm>
        </p:grpSpPr>
        <p:sp>
          <p:nvSpPr>
            <p:cNvPr id="30" name="Google Shape;30;p4"/>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2092350" y="1404825"/>
            <a:ext cx="49593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7" name="Google Shape;37;p4"/>
          <p:cNvSpPr/>
          <p:nvPr/>
        </p:nvSpPr>
        <p:spPr>
          <a:xfrm>
            <a:off x="173284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6"/>
          <p:cNvGrpSpPr/>
          <p:nvPr/>
        </p:nvGrpSpPr>
        <p:grpSpPr>
          <a:xfrm>
            <a:off x="-2331015" y="4816560"/>
            <a:ext cx="11697540" cy="573900"/>
            <a:chOff x="-273615" y="4816560"/>
            <a:chExt cx="11697540" cy="573900"/>
          </a:xfrm>
        </p:grpSpPr>
        <p:sp>
          <p:nvSpPr>
            <p:cNvPr id="55" name="Google Shape;55;p6"/>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6"/>
          <p:cNvSpPr/>
          <p:nvPr/>
        </p:nvSpPr>
        <p:spPr>
          <a:xfrm>
            <a:off x="55088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8424005"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44997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7"/>
          <p:cNvGrpSpPr/>
          <p:nvPr/>
        </p:nvGrpSpPr>
        <p:grpSpPr>
          <a:xfrm>
            <a:off x="-2217600" y="4816560"/>
            <a:ext cx="11697540" cy="573900"/>
            <a:chOff x="-331200" y="4816560"/>
            <a:chExt cx="11697540" cy="573900"/>
          </a:xfrm>
        </p:grpSpPr>
        <p:sp>
          <p:nvSpPr>
            <p:cNvPr id="67" name="Google Shape;67;p7"/>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subTitle" idx="1"/>
          </p:nvPr>
        </p:nvSpPr>
        <p:spPr>
          <a:xfrm>
            <a:off x="720000" y="3056550"/>
            <a:ext cx="3960000" cy="831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2" name="Google Shape;72;p7"/>
          <p:cNvSpPr txBox="1">
            <a:spLocks noGrp="1"/>
          </p:cNvSpPr>
          <p:nvPr>
            <p:ph type="title"/>
          </p:nvPr>
        </p:nvSpPr>
        <p:spPr>
          <a:xfrm>
            <a:off x="720000" y="1255650"/>
            <a:ext cx="3960000" cy="18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1276770" y="4816560"/>
            <a:ext cx="11697540" cy="573900"/>
            <a:chOff x="-273615" y="4816560"/>
            <a:chExt cx="11697540" cy="573900"/>
          </a:xfrm>
        </p:grpSpPr>
        <p:sp>
          <p:nvSpPr>
            <p:cNvPr id="76" name="Google Shape;76;p8"/>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8"/>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txBox="1">
            <a:spLocks noGrp="1"/>
          </p:cNvSpPr>
          <p:nvPr>
            <p:ph type="title"/>
          </p:nvPr>
        </p:nvSpPr>
        <p:spPr>
          <a:xfrm>
            <a:off x="720000" y="1217250"/>
            <a:ext cx="7704000" cy="270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2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9"/>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9"/>
          <p:cNvGrpSpPr/>
          <p:nvPr/>
        </p:nvGrpSpPr>
        <p:grpSpPr>
          <a:xfrm>
            <a:off x="-331200" y="4816560"/>
            <a:ext cx="11697540" cy="573900"/>
            <a:chOff x="-331200" y="4816560"/>
            <a:chExt cx="11697540" cy="573900"/>
          </a:xfrm>
        </p:grpSpPr>
        <p:sp>
          <p:nvSpPr>
            <p:cNvPr id="85" name="Google Shape;85;p9"/>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9"/>
          <p:cNvSpPr txBox="1">
            <a:spLocks noGrp="1"/>
          </p:cNvSpPr>
          <p:nvPr>
            <p:ph type="subTitle" idx="1"/>
          </p:nvPr>
        </p:nvSpPr>
        <p:spPr>
          <a:xfrm>
            <a:off x="720000" y="2271600"/>
            <a:ext cx="4641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0" name="Google Shape;90;p9"/>
          <p:cNvSpPr txBox="1">
            <a:spLocks noGrp="1"/>
          </p:cNvSpPr>
          <p:nvPr>
            <p:ph type="title"/>
          </p:nvPr>
        </p:nvSpPr>
        <p:spPr>
          <a:xfrm>
            <a:off x="720000" y="1455900"/>
            <a:ext cx="4641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1"/>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11"/>
          <p:cNvGrpSpPr/>
          <p:nvPr/>
        </p:nvGrpSpPr>
        <p:grpSpPr>
          <a:xfrm>
            <a:off x="-273615" y="4816560"/>
            <a:ext cx="11697540" cy="573900"/>
            <a:chOff x="-273615" y="4816560"/>
            <a:chExt cx="11697540" cy="573900"/>
          </a:xfrm>
        </p:grpSpPr>
        <p:sp>
          <p:nvSpPr>
            <p:cNvPr id="101" name="Google Shape;101;p11"/>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1"/>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txBox="1">
            <a:spLocks noGrp="1"/>
          </p:cNvSpPr>
          <p:nvPr>
            <p:ph type="title" hasCustomPrompt="1"/>
          </p:nvPr>
        </p:nvSpPr>
        <p:spPr>
          <a:xfrm>
            <a:off x="720000" y="1494300"/>
            <a:ext cx="7704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7" name="Google Shape;107;p11"/>
          <p:cNvSpPr txBox="1">
            <a:spLocks noGrp="1"/>
          </p:cNvSpPr>
          <p:nvPr>
            <p:ph type="subTitle" idx="1"/>
          </p:nvPr>
        </p:nvSpPr>
        <p:spPr>
          <a:xfrm>
            <a:off x="720000" y="3218100"/>
            <a:ext cx="7704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5" r:id="rId12"/>
    <p:sldLayoutId id="2147483666" r:id="rId13"/>
    <p:sldLayoutId id="2147483667" r:id="rId14"/>
    <p:sldLayoutId id="2147483671" r:id="rId15"/>
    <p:sldLayoutId id="2147483672" r:id="rId16"/>
    <p:sldLayoutId id="2147483674" r:id="rId17"/>
    <p:sldLayoutId id="2147483675" r:id="rId18"/>
    <p:sldLayoutId id="2147483676" r:id="rId19"/>
    <p:sldLayoutId id="2147483681" r:id="rId20"/>
    <p:sldLayoutId id="214748368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chart" Target="../charts/chart9.xml"/><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hyperlink" Target="https://www.teachmemicro.com/using-esp32-for-the-first-time/" TargetMode="Externa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0"/>
          <p:cNvSpPr/>
          <p:nvPr/>
        </p:nvSpPr>
        <p:spPr>
          <a:xfrm>
            <a:off x="84672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40"/>
          <p:cNvGrpSpPr/>
          <p:nvPr/>
        </p:nvGrpSpPr>
        <p:grpSpPr>
          <a:xfrm>
            <a:off x="7855359" y="1825241"/>
            <a:ext cx="953357" cy="2994739"/>
            <a:chOff x="5290975" y="558100"/>
            <a:chExt cx="1241350" cy="3899400"/>
          </a:xfrm>
        </p:grpSpPr>
        <p:sp>
          <p:nvSpPr>
            <p:cNvPr id="448" name="Google Shape;448;p40"/>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40"/>
          <p:cNvSpPr txBox="1">
            <a:spLocks noGrp="1"/>
          </p:cNvSpPr>
          <p:nvPr>
            <p:ph type="ctrTitle"/>
          </p:nvPr>
        </p:nvSpPr>
        <p:spPr>
          <a:xfrm>
            <a:off x="1149644" y="1395199"/>
            <a:ext cx="6840000" cy="2262600"/>
          </a:xfrm>
          <a:prstGeom prst="rect">
            <a:avLst/>
          </a:prstGeom>
        </p:spPr>
        <p:txBody>
          <a:bodyPr spcFirstLastPara="1" wrap="square" lIns="90000" tIns="91425" rIns="90000" bIns="91425" anchor="ctr" anchorCtr="0">
            <a:noAutofit/>
          </a:bodyPr>
          <a:lstStyle/>
          <a:p>
            <a:pPr marL="0" lvl="0" indent="0" algn="ctr" rtl="0">
              <a:lnSpc>
                <a:spcPct val="150000"/>
              </a:lnSpc>
              <a:spcBef>
                <a:spcPts val="0"/>
              </a:spcBef>
              <a:spcAft>
                <a:spcPts val="0"/>
              </a:spcAft>
              <a:buNone/>
            </a:pPr>
            <a:r>
              <a:rPr lang="en-US" sz="7200" b="1" dirty="0">
                <a:latin typeface="Montserrat SemiBold"/>
                <a:ea typeface="Montserrat SemiBold"/>
                <a:cs typeface="Montserrat SemiBold"/>
                <a:sym typeface="Montserrat SemiBold"/>
              </a:rPr>
              <a:t>AirWatch</a:t>
            </a:r>
            <a:br>
              <a:rPr lang="en-US" sz="5400" b="1" dirty="0">
                <a:latin typeface="Montserrat SemiBold"/>
                <a:ea typeface="Montserrat SemiBold"/>
                <a:cs typeface="Montserrat SemiBold"/>
                <a:sym typeface="Montserrat SemiBold"/>
              </a:rPr>
            </a:br>
            <a:r>
              <a:rPr lang="en-US" sz="2400" b="1" dirty="0">
                <a:latin typeface="Montserrat SemiBold"/>
                <a:ea typeface="Montserrat SemiBold"/>
                <a:cs typeface="Montserrat SemiBold"/>
                <a:sym typeface="Montserrat SemiBold"/>
              </a:rPr>
              <a:t>The Air Quality Tracker</a:t>
            </a:r>
            <a:endParaRPr lang="en-US" sz="5400" b="1" dirty="0">
              <a:latin typeface="Montserrat"/>
              <a:ea typeface="Montserrat"/>
              <a:cs typeface="Montserrat"/>
              <a:sym typeface="Montserrat"/>
            </a:endParaRPr>
          </a:p>
        </p:txBody>
      </p:sp>
      <p:sp>
        <p:nvSpPr>
          <p:cNvPr id="475" name="Google Shape;475;p40"/>
          <p:cNvSpPr/>
          <p:nvPr/>
        </p:nvSpPr>
        <p:spPr>
          <a:xfrm>
            <a:off x="771003"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0"/>
          <p:cNvGrpSpPr/>
          <p:nvPr/>
        </p:nvGrpSpPr>
        <p:grpSpPr>
          <a:xfrm>
            <a:off x="-1915200" y="1029540"/>
            <a:ext cx="3829920" cy="3790440"/>
            <a:chOff x="1655275" y="1296050"/>
            <a:chExt cx="3191600" cy="3158700"/>
          </a:xfrm>
        </p:grpSpPr>
        <p:sp>
          <p:nvSpPr>
            <p:cNvPr id="477" name="Google Shape;477;p40"/>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40"/>
          <p:cNvSpPr/>
          <p:nvPr/>
        </p:nvSpPr>
        <p:spPr>
          <a:xfrm>
            <a:off x="55665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720000" y="32352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SYSTEM ARCHITECTURE</a:t>
            </a:r>
            <a:endParaRPr lang="en-US" b="1" dirty="0">
              <a:latin typeface="Montserrat"/>
              <a:ea typeface="Montserrat"/>
              <a:cs typeface="Montserrat"/>
              <a:sym typeface="Montserrat"/>
            </a:endParaRPr>
          </a:p>
        </p:txBody>
      </p:sp>
      <p:sp>
        <p:nvSpPr>
          <p:cNvPr id="1027" name="Google Shape;1027;p45"/>
          <p:cNvSpPr/>
          <p:nvPr/>
        </p:nvSpPr>
        <p:spPr>
          <a:xfrm>
            <a:off x="7557234" y="16322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182208" y="20258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61BA3667-4FE5-4E1D-A211-DD7721DF917A}"/>
              </a:ext>
            </a:extLst>
          </p:cNvPr>
          <p:cNvGrpSpPr/>
          <p:nvPr/>
        </p:nvGrpSpPr>
        <p:grpSpPr>
          <a:xfrm>
            <a:off x="1625179" y="1082323"/>
            <a:ext cx="5863196" cy="3410849"/>
            <a:chOff x="1573158" y="893551"/>
            <a:chExt cx="5863196" cy="3410849"/>
          </a:xfrm>
        </p:grpSpPr>
        <p:sp>
          <p:nvSpPr>
            <p:cNvPr id="254" name="Google Shape;1231;p47">
              <a:extLst>
                <a:ext uri="{FF2B5EF4-FFF2-40B4-BE49-F238E27FC236}">
                  <a16:creationId xmlns:a16="http://schemas.microsoft.com/office/drawing/2014/main" id="{F76D806D-1560-49E6-88E6-AC0167EC016F}"/>
                </a:ext>
              </a:extLst>
            </p:cNvPr>
            <p:cNvSpPr/>
            <p:nvPr/>
          </p:nvSpPr>
          <p:spPr>
            <a:xfrm>
              <a:off x="1573158" y="893551"/>
              <a:ext cx="5863196" cy="3410849"/>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pic>
          <p:nvPicPr>
            <p:cNvPr id="4" name="Picture 3">
              <a:extLst>
                <a:ext uri="{FF2B5EF4-FFF2-40B4-BE49-F238E27FC236}">
                  <a16:creationId xmlns:a16="http://schemas.microsoft.com/office/drawing/2014/main" id="{FD45C9CE-5136-454B-B090-5F48406CC615}"/>
                </a:ext>
              </a:extLst>
            </p:cNvPr>
            <p:cNvPicPr>
              <a:picLocks noChangeAspect="1"/>
            </p:cNvPicPr>
            <p:nvPr/>
          </p:nvPicPr>
          <p:blipFill>
            <a:blip r:embed="rId3"/>
            <a:stretch>
              <a:fillRect/>
            </a:stretch>
          </p:blipFill>
          <p:spPr>
            <a:xfrm>
              <a:off x="1677725" y="1008243"/>
              <a:ext cx="5623215" cy="3176668"/>
            </a:xfrm>
            <a:prstGeom prst="rect">
              <a:avLst/>
            </a:prstGeom>
          </p:spPr>
        </p:pic>
      </p:grpSp>
      <p:grpSp>
        <p:nvGrpSpPr>
          <p:cNvPr id="6" name="Group 5">
            <a:extLst>
              <a:ext uri="{FF2B5EF4-FFF2-40B4-BE49-F238E27FC236}">
                <a16:creationId xmlns:a16="http://schemas.microsoft.com/office/drawing/2014/main" id="{B2A43CCC-8E8D-413B-8208-D919EDC35D28}"/>
              </a:ext>
            </a:extLst>
          </p:cNvPr>
          <p:cNvGrpSpPr/>
          <p:nvPr/>
        </p:nvGrpSpPr>
        <p:grpSpPr>
          <a:xfrm>
            <a:off x="3952311" y="4255620"/>
            <a:ext cx="2578503" cy="705752"/>
            <a:chOff x="720005" y="4255620"/>
            <a:chExt cx="2578503" cy="705752"/>
          </a:xfrm>
        </p:grpSpPr>
        <p:sp>
          <p:nvSpPr>
            <p:cNvPr id="392" name="Google Shape;2497;p61">
              <a:extLst>
                <a:ext uri="{FF2B5EF4-FFF2-40B4-BE49-F238E27FC236}">
                  <a16:creationId xmlns:a16="http://schemas.microsoft.com/office/drawing/2014/main" id="{4CD07BD3-8FA9-45A9-A79F-98477E207FEA}"/>
                </a:ext>
              </a:extLst>
            </p:cNvPr>
            <p:cNvSpPr/>
            <p:nvPr/>
          </p:nvSpPr>
          <p:spPr>
            <a:xfrm>
              <a:off x="24011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2498;p61">
              <a:extLst>
                <a:ext uri="{FF2B5EF4-FFF2-40B4-BE49-F238E27FC236}">
                  <a16:creationId xmlns:a16="http://schemas.microsoft.com/office/drawing/2014/main" id="{FD39DECA-E3BC-4B48-B60C-3F0C57B06D9B}"/>
                </a:ext>
              </a:extLst>
            </p:cNvPr>
            <p:cNvGrpSpPr/>
            <p:nvPr/>
          </p:nvGrpSpPr>
          <p:grpSpPr>
            <a:xfrm>
              <a:off x="3006663" y="4508887"/>
              <a:ext cx="213408" cy="316663"/>
              <a:chOff x="8873575" y="4119500"/>
              <a:chExt cx="228000" cy="337450"/>
            </a:xfrm>
          </p:grpSpPr>
          <p:sp>
            <p:nvSpPr>
              <p:cNvPr id="394" name="Google Shape;2499;p61">
                <a:extLst>
                  <a:ext uri="{FF2B5EF4-FFF2-40B4-BE49-F238E27FC236}">
                    <a16:creationId xmlns:a16="http://schemas.microsoft.com/office/drawing/2014/main" id="{85B971A6-CF97-46E5-AEED-FFDA6BF43512}"/>
                  </a:ext>
                </a:extLst>
              </p:cNvPr>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500;p61">
                <a:extLst>
                  <a:ext uri="{FF2B5EF4-FFF2-40B4-BE49-F238E27FC236}">
                    <a16:creationId xmlns:a16="http://schemas.microsoft.com/office/drawing/2014/main" id="{368297F0-FF28-4166-BD02-97E43BDDAEBA}"/>
                  </a:ext>
                </a:extLst>
              </p:cNvPr>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501;p61">
                <a:extLst>
                  <a:ext uri="{FF2B5EF4-FFF2-40B4-BE49-F238E27FC236}">
                    <a16:creationId xmlns:a16="http://schemas.microsoft.com/office/drawing/2014/main" id="{E484229F-8FC8-4AFF-AE10-4325CB70F6BB}"/>
                  </a:ext>
                </a:extLst>
              </p:cNvPr>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502;p61">
                <a:extLst>
                  <a:ext uri="{FF2B5EF4-FFF2-40B4-BE49-F238E27FC236}">
                    <a16:creationId xmlns:a16="http://schemas.microsoft.com/office/drawing/2014/main" id="{E502912A-F4B5-4092-A7B5-DC1DDE033AD7}"/>
                  </a:ext>
                </a:extLst>
              </p:cNvPr>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503;p61">
                <a:extLst>
                  <a:ext uri="{FF2B5EF4-FFF2-40B4-BE49-F238E27FC236}">
                    <a16:creationId xmlns:a16="http://schemas.microsoft.com/office/drawing/2014/main" id="{554D494C-A76C-49FB-AB5F-2643FFBEDBB4}"/>
                  </a:ext>
                </a:extLst>
              </p:cNvPr>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504;p61">
                <a:extLst>
                  <a:ext uri="{FF2B5EF4-FFF2-40B4-BE49-F238E27FC236}">
                    <a16:creationId xmlns:a16="http://schemas.microsoft.com/office/drawing/2014/main" id="{373C5E11-AA42-42E9-BE04-B0D9211D07F4}"/>
                  </a:ext>
                </a:extLst>
              </p:cNvPr>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505;p61">
                <a:extLst>
                  <a:ext uri="{FF2B5EF4-FFF2-40B4-BE49-F238E27FC236}">
                    <a16:creationId xmlns:a16="http://schemas.microsoft.com/office/drawing/2014/main" id="{CAC59DAF-3CE3-4823-BC5B-F0E5F68D5DB9}"/>
                  </a:ext>
                </a:extLst>
              </p:cNvPr>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506;p61">
                <a:extLst>
                  <a:ext uri="{FF2B5EF4-FFF2-40B4-BE49-F238E27FC236}">
                    <a16:creationId xmlns:a16="http://schemas.microsoft.com/office/drawing/2014/main" id="{8F152675-126B-46B2-8B5F-BA71B2477143}"/>
                  </a:ext>
                </a:extLst>
              </p:cNvPr>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507;p61">
                <a:extLst>
                  <a:ext uri="{FF2B5EF4-FFF2-40B4-BE49-F238E27FC236}">
                    <a16:creationId xmlns:a16="http://schemas.microsoft.com/office/drawing/2014/main" id="{014597DD-15F5-4AAF-8CCB-43CC578A26AA}"/>
                  </a:ext>
                </a:extLst>
              </p:cNvPr>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508;p61">
                <a:extLst>
                  <a:ext uri="{FF2B5EF4-FFF2-40B4-BE49-F238E27FC236}">
                    <a16:creationId xmlns:a16="http://schemas.microsoft.com/office/drawing/2014/main" id="{F7AA3F1D-1626-4079-8B54-930266F31525}"/>
                  </a:ext>
                </a:extLst>
              </p:cNvPr>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509;p61">
                <a:extLst>
                  <a:ext uri="{FF2B5EF4-FFF2-40B4-BE49-F238E27FC236}">
                    <a16:creationId xmlns:a16="http://schemas.microsoft.com/office/drawing/2014/main" id="{1FE16ED0-989B-4BEE-B439-248B3FBE722E}"/>
                  </a:ext>
                </a:extLst>
              </p:cNvPr>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510;p61">
                <a:extLst>
                  <a:ext uri="{FF2B5EF4-FFF2-40B4-BE49-F238E27FC236}">
                    <a16:creationId xmlns:a16="http://schemas.microsoft.com/office/drawing/2014/main" id="{FA57A239-CE95-4B27-9883-70F72BD236A8}"/>
                  </a:ext>
                </a:extLst>
              </p:cNvPr>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511;p61">
                <a:extLst>
                  <a:ext uri="{FF2B5EF4-FFF2-40B4-BE49-F238E27FC236}">
                    <a16:creationId xmlns:a16="http://schemas.microsoft.com/office/drawing/2014/main" id="{07CAB581-7386-4AFB-AECD-89FFFAF6B47A}"/>
                  </a:ext>
                </a:extLst>
              </p:cNvPr>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512;p61">
                <a:extLst>
                  <a:ext uri="{FF2B5EF4-FFF2-40B4-BE49-F238E27FC236}">
                    <a16:creationId xmlns:a16="http://schemas.microsoft.com/office/drawing/2014/main" id="{B72DDFB4-9403-4160-B661-EDDA71BBF7F3}"/>
                  </a:ext>
                </a:extLst>
              </p:cNvPr>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513;p61">
                <a:extLst>
                  <a:ext uri="{FF2B5EF4-FFF2-40B4-BE49-F238E27FC236}">
                    <a16:creationId xmlns:a16="http://schemas.microsoft.com/office/drawing/2014/main" id="{B52CAFC5-A191-41CE-A5BB-26247A588FEC}"/>
                  </a:ext>
                </a:extLst>
              </p:cNvPr>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514;p61">
                <a:extLst>
                  <a:ext uri="{FF2B5EF4-FFF2-40B4-BE49-F238E27FC236}">
                    <a16:creationId xmlns:a16="http://schemas.microsoft.com/office/drawing/2014/main" id="{7A8B70A7-B75B-44DD-A099-E07030C16FC4}"/>
                  </a:ext>
                </a:extLst>
              </p:cNvPr>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515;p61">
                <a:extLst>
                  <a:ext uri="{FF2B5EF4-FFF2-40B4-BE49-F238E27FC236}">
                    <a16:creationId xmlns:a16="http://schemas.microsoft.com/office/drawing/2014/main" id="{20ADDB4C-8BB9-4EF5-AAB3-C82A52C7D16F}"/>
                  </a:ext>
                </a:extLst>
              </p:cNvPr>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2516;p61">
              <a:extLst>
                <a:ext uri="{FF2B5EF4-FFF2-40B4-BE49-F238E27FC236}">
                  <a16:creationId xmlns:a16="http://schemas.microsoft.com/office/drawing/2014/main" id="{1F346136-2916-4376-81CD-CCF80CEF197F}"/>
                </a:ext>
              </a:extLst>
            </p:cNvPr>
            <p:cNvGrpSpPr/>
            <p:nvPr/>
          </p:nvGrpSpPr>
          <p:grpSpPr>
            <a:xfrm>
              <a:off x="2692401" y="4622105"/>
              <a:ext cx="316415" cy="213955"/>
              <a:chOff x="8537825" y="4240150"/>
              <a:chExt cx="338050" cy="228000"/>
            </a:xfrm>
          </p:grpSpPr>
          <p:sp>
            <p:nvSpPr>
              <p:cNvPr id="412" name="Google Shape;2517;p61">
                <a:extLst>
                  <a:ext uri="{FF2B5EF4-FFF2-40B4-BE49-F238E27FC236}">
                    <a16:creationId xmlns:a16="http://schemas.microsoft.com/office/drawing/2014/main" id="{86149335-19E1-49BF-842B-0DA2F4FE3661}"/>
                  </a:ext>
                </a:extLst>
              </p:cNvPr>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518;p61">
                <a:extLst>
                  <a:ext uri="{FF2B5EF4-FFF2-40B4-BE49-F238E27FC236}">
                    <a16:creationId xmlns:a16="http://schemas.microsoft.com/office/drawing/2014/main" id="{415C064F-A112-4EFD-BFF5-27DDBE2C08E7}"/>
                  </a:ext>
                </a:extLst>
              </p:cNvPr>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519;p61">
                <a:extLst>
                  <a:ext uri="{FF2B5EF4-FFF2-40B4-BE49-F238E27FC236}">
                    <a16:creationId xmlns:a16="http://schemas.microsoft.com/office/drawing/2014/main" id="{6029AA14-FEED-4857-9522-A275604BD054}"/>
                  </a:ext>
                </a:extLst>
              </p:cNvPr>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520;p61">
                <a:extLst>
                  <a:ext uri="{FF2B5EF4-FFF2-40B4-BE49-F238E27FC236}">
                    <a16:creationId xmlns:a16="http://schemas.microsoft.com/office/drawing/2014/main" id="{62C37DFB-5EFB-497C-901B-5D9119239093}"/>
                  </a:ext>
                </a:extLst>
              </p:cNvPr>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521;p61">
                <a:extLst>
                  <a:ext uri="{FF2B5EF4-FFF2-40B4-BE49-F238E27FC236}">
                    <a16:creationId xmlns:a16="http://schemas.microsoft.com/office/drawing/2014/main" id="{2147D995-712B-4D47-8D44-0039A2C42096}"/>
                  </a:ext>
                </a:extLst>
              </p:cNvPr>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522;p61">
                <a:extLst>
                  <a:ext uri="{FF2B5EF4-FFF2-40B4-BE49-F238E27FC236}">
                    <a16:creationId xmlns:a16="http://schemas.microsoft.com/office/drawing/2014/main" id="{B824DFB9-B30F-4616-9DD4-3D858215948A}"/>
                  </a:ext>
                </a:extLst>
              </p:cNvPr>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523;p61">
                <a:extLst>
                  <a:ext uri="{FF2B5EF4-FFF2-40B4-BE49-F238E27FC236}">
                    <a16:creationId xmlns:a16="http://schemas.microsoft.com/office/drawing/2014/main" id="{009D1F55-9519-47BC-AB0E-2E7C93AA8A68}"/>
                  </a:ext>
                </a:extLst>
              </p:cNvPr>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524;p61">
                <a:extLst>
                  <a:ext uri="{FF2B5EF4-FFF2-40B4-BE49-F238E27FC236}">
                    <a16:creationId xmlns:a16="http://schemas.microsoft.com/office/drawing/2014/main" id="{4F9FF09A-431E-4E1B-AD6E-ED7214045B55}"/>
                  </a:ext>
                </a:extLst>
              </p:cNvPr>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525;p61">
                <a:extLst>
                  <a:ext uri="{FF2B5EF4-FFF2-40B4-BE49-F238E27FC236}">
                    <a16:creationId xmlns:a16="http://schemas.microsoft.com/office/drawing/2014/main" id="{B6B7459E-32EB-47AD-B1D0-BD568DACCEF3}"/>
                  </a:ext>
                </a:extLst>
              </p:cNvPr>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526;p61">
                <a:extLst>
                  <a:ext uri="{FF2B5EF4-FFF2-40B4-BE49-F238E27FC236}">
                    <a16:creationId xmlns:a16="http://schemas.microsoft.com/office/drawing/2014/main" id="{11A3B0C4-BA1E-48FF-AC72-BC44F8F330E7}"/>
                  </a:ext>
                </a:extLst>
              </p:cNvPr>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527;p61">
                <a:extLst>
                  <a:ext uri="{FF2B5EF4-FFF2-40B4-BE49-F238E27FC236}">
                    <a16:creationId xmlns:a16="http://schemas.microsoft.com/office/drawing/2014/main" id="{513A9D7F-A845-4150-BD67-EAC74AFC4896}"/>
                  </a:ext>
                </a:extLst>
              </p:cNvPr>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528;p61">
                <a:extLst>
                  <a:ext uri="{FF2B5EF4-FFF2-40B4-BE49-F238E27FC236}">
                    <a16:creationId xmlns:a16="http://schemas.microsoft.com/office/drawing/2014/main" id="{E0B52ED8-4B57-4055-BE94-90208F93F9FB}"/>
                  </a:ext>
                </a:extLst>
              </p:cNvPr>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529;p61">
                <a:extLst>
                  <a:ext uri="{FF2B5EF4-FFF2-40B4-BE49-F238E27FC236}">
                    <a16:creationId xmlns:a16="http://schemas.microsoft.com/office/drawing/2014/main" id="{FFC54F7D-C06A-4230-B89F-BF99D4F96E5E}"/>
                  </a:ext>
                </a:extLst>
              </p:cNvPr>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530;p61">
                <a:extLst>
                  <a:ext uri="{FF2B5EF4-FFF2-40B4-BE49-F238E27FC236}">
                    <a16:creationId xmlns:a16="http://schemas.microsoft.com/office/drawing/2014/main" id="{5DFD036C-979F-4C7D-890A-789988B0172F}"/>
                  </a:ext>
                </a:extLst>
              </p:cNvPr>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531;p61">
                <a:extLst>
                  <a:ext uri="{FF2B5EF4-FFF2-40B4-BE49-F238E27FC236}">
                    <a16:creationId xmlns:a16="http://schemas.microsoft.com/office/drawing/2014/main" id="{8134A6E8-4268-4D2E-B5F7-29CB3D97B163}"/>
                  </a:ext>
                </a:extLst>
              </p:cNvPr>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532;p61">
                <a:extLst>
                  <a:ext uri="{FF2B5EF4-FFF2-40B4-BE49-F238E27FC236}">
                    <a16:creationId xmlns:a16="http://schemas.microsoft.com/office/drawing/2014/main" id="{284CCA9F-C4A5-4C4A-A384-266B63B5E539}"/>
                  </a:ext>
                </a:extLst>
              </p:cNvPr>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533;p61">
                <a:extLst>
                  <a:ext uri="{FF2B5EF4-FFF2-40B4-BE49-F238E27FC236}">
                    <a16:creationId xmlns:a16="http://schemas.microsoft.com/office/drawing/2014/main" id="{21318F12-EA72-4AB3-A2E2-D7A7DE825410}"/>
                  </a:ext>
                </a:extLst>
              </p:cNvPr>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2534;p61">
              <a:extLst>
                <a:ext uri="{FF2B5EF4-FFF2-40B4-BE49-F238E27FC236}">
                  <a16:creationId xmlns:a16="http://schemas.microsoft.com/office/drawing/2014/main" id="{39E02E3E-C28C-4EC8-B0DC-D092037FF706}"/>
                </a:ext>
              </a:extLst>
            </p:cNvPr>
            <p:cNvGrpSpPr/>
            <p:nvPr/>
          </p:nvGrpSpPr>
          <p:grpSpPr>
            <a:xfrm>
              <a:off x="1268405" y="4273560"/>
              <a:ext cx="212580" cy="315780"/>
              <a:chOff x="7202125" y="3999400"/>
              <a:chExt cx="177150" cy="263150"/>
            </a:xfrm>
          </p:grpSpPr>
          <p:sp>
            <p:nvSpPr>
              <p:cNvPr id="430" name="Google Shape;2535;p61">
                <a:extLst>
                  <a:ext uri="{FF2B5EF4-FFF2-40B4-BE49-F238E27FC236}">
                    <a16:creationId xmlns:a16="http://schemas.microsoft.com/office/drawing/2014/main" id="{14623633-F900-4326-8AB5-F9B791B4541B}"/>
                  </a:ext>
                </a:extLst>
              </p:cNvPr>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536;p61">
                <a:extLst>
                  <a:ext uri="{FF2B5EF4-FFF2-40B4-BE49-F238E27FC236}">
                    <a16:creationId xmlns:a16="http://schemas.microsoft.com/office/drawing/2014/main" id="{72D5CBFD-D6AB-4FDC-8718-9A5CBD655EF6}"/>
                  </a:ext>
                </a:extLst>
              </p:cNvPr>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537;p61">
                <a:extLst>
                  <a:ext uri="{FF2B5EF4-FFF2-40B4-BE49-F238E27FC236}">
                    <a16:creationId xmlns:a16="http://schemas.microsoft.com/office/drawing/2014/main" id="{A730BD70-5972-4349-BDE9-D8A271B47B1A}"/>
                  </a:ext>
                </a:extLst>
              </p:cNvPr>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538;p61">
                <a:extLst>
                  <a:ext uri="{FF2B5EF4-FFF2-40B4-BE49-F238E27FC236}">
                    <a16:creationId xmlns:a16="http://schemas.microsoft.com/office/drawing/2014/main" id="{DF654A59-5DF9-4B5E-B808-51BAB2F52F0A}"/>
                  </a:ext>
                </a:extLst>
              </p:cNvPr>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539;p61">
                <a:extLst>
                  <a:ext uri="{FF2B5EF4-FFF2-40B4-BE49-F238E27FC236}">
                    <a16:creationId xmlns:a16="http://schemas.microsoft.com/office/drawing/2014/main" id="{67DCE48B-AF68-4EEF-A363-94A7DC749952}"/>
                  </a:ext>
                </a:extLst>
              </p:cNvPr>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540;p61">
                <a:extLst>
                  <a:ext uri="{FF2B5EF4-FFF2-40B4-BE49-F238E27FC236}">
                    <a16:creationId xmlns:a16="http://schemas.microsoft.com/office/drawing/2014/main" id="{AB7FFBC6-F284-4ADD-B021-D106CCC18A07}"/>
                  </a:ext>
                </a:extLst>
              </p:cNvPr>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541;p61">
                <a:extLst>
                  <a:ext uri="{FF2B5EF4-FFF2-40B4-BE49-F238E27FC236}">
                    <a16:creationId xmlns:a16="http://schemas.microsoft.com/office/drawing/2014/main" id="{45CB2C7B-C1C4-4DAD-963E-95072A58AC5E}"/>
                  </a:ext>
                </a:extLst>
              </p:cNvPr>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542;p61">
                <a:extLst>
                  <a:ext uri="{FF2B5EF4-FFF2-40B4-BE49-F238E27FC236}">
                    <a16:creationId xmlns:a16="http://schemas.microsoft.com/office/drawing/2014/main" id="{BF341BFE-9757-42FD-B45A-A9130FA658D5}"/>
                  </a:ext>
                </a:extLst>
              </p:cNvPr>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543;p61">
                <a:extLst>
                  <a:ext uri="{FF2B5EF4-FFF2-40B4-BE49-F238E27FC236}">
                    <a16:creationId xmlns:a16="http://schemas.microsoft.com/office/drawing/2014/main" id="{7E334206-6043-4C72-8A55-5EC224C5E850}"/>
                  </a:ext>
                </a:extLst>
              </p:cNvPr>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544;p61">
                <a:extLst>
                  <a:ext uri="{FF2B5EF4-FFF2-40B4-BE49-F238E27FC236}">
                    <a16:creationId xmlns:a16="http://schemas.microsoft.com/office/drawing/2014/main" id="{0A611408-686F-4406-9E57-C2AECFE7434B}"/>
                  </a:ext>
                </a:extLst>
              </p:cNvPr>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545;p61">
                <a:extLst>
                  <a:ext uri="{FF2B5EF4-FFF2-40B4-BE49-F238E27FC236}">
                    <a16:creationId xmlns:a16="http://schemas.microsoft.com/office/drawing/2014/main" id="{A61A433D-083F-4699-9876-44DB16DFC0AE}"/>
                  </a:ext>
                </a:extLst>
              </p:cNvPr>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546;p61">
                <a:extLst>
                  <a:ext uri="{FF2B5EF4-FFF2-40B4-BE49-F238E27FC236}">
                    <a16:creationId xmlns:a16="http://schemas.microsoft.com/office/drawing/2014/main" id="{8C39A4EC-C25A-4850-AC24-CB1BC9EF9FF3}"/>
                  </a:ext>
                </a:extLst>
              </p:cNvPr>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547;p61">
                <a:extLst>
                  <a:ext uri="{FF2B5EF4-FFF2-40B4-BE49-F238E27FC236}">
                    <a16:creationId xmlns:a16="http://schemas.microsoft.com/office/drawing/2014/main" id="{28310E52-5836-429D-846E-5ED0A72C1ED9}"/>
                  </a:ext>
                </a:extLst>
              </p:cNvPr>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548;p61">
                <a:extLst>
                  <a:ext uri="{FF2B5EF4-FFF2-40B4-BE49-F238E27FC236}">
                    <a16:creationId xmlns:a16="http://schemas.microsoft.com/office/drawing/2014/main" id="{4D50ABA3-972D-405B-87E0-66BD5DA42539}"/>
                  </a:ext>
                </a:extLst>
              </p:cNvPr>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549;p61">
                <a:extLst>
                  <a:ext uri="{FF2B5EF4-FFF2-40B4-BE49-F238E27FC236}">
                    <a16:creationId xmlns:a16="http://schemas.microsoft.com/office/drawing/2014/main" id="{1AC8660D-82CF-45E6-9A37-9C4EAD25B610}"/>
                  </a:ext>
                </a:extLst>
              </p:cNvPr>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550;p61">
                <a:extLst>
                  <a:ext uri="{FF2B5EF4-FFF2-40B4-BE49-F238E27FC236}">
                    <a16:creationId xmlns:a16="http://schemas.microsoft.com/office/drawing/2014/main" id="{25BEC920-2BC7-4589-8C47-372F812ED87A}"/>
                  </a:ext>
                </a:extLst>
              </p:cNvPr>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551;p61">
                <a:extLst>
                  <a:ext uri="{FF2B5EF4-FFF2-40B4-BE49-F238E27FC236}">
                    <a16:creationId xmlns:a16="http://schemas.microsoft.com/office/drawing/2014/main" id="{4061DC64-EA5B-4D45-BBD1-7D5630020485}"/>
                  </a:ext>
                </a:extLst>
              </p:cNvPr>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2552;p61">
              <a:extLst>
                <a:ext uri="{FF2B5EF4-FFF2-40B4-BE49-F238E27FC236}">
                  <a16:creationId xmlns:a16="http://schemas.microsoft.com/office/drawing/2014/main" id="{EDEC0E2E-FE38-4D55-90F3-A53CCB86FF11}"/>
                </a:ext>
              </a:extLst>
            </p:cNvPr>
            <p:cNvGrpSpPr/>
            <p:nvPr/>
          </p:nvGrpSpPr>
          <p:grpSpPr>
            <a:xfrm>
              <a:off x="1480205" y="4273560"/>
              <a:ext cx="213960" cy="315780"/>
              <a:chOff x="7378625" y="3999400"/>
              <a:chExt cx="178300" cy="263150"/>
            </a:xfrm>
          </p:grpSpPr>
          <p:sp>
            <p:nvSpPr>
              <p:cNvPr id="448" name="Google Shape;2553;p61">
                <a:extLst>
                  <a:ext uri="{FF2B5EF4-FFF2-40B4-BE49-F238E27FC236}">
                    <a16:creationId xmlns:a16="http://schemas.microsoft.com/office/drawing/2014/main" id="{4BED4C2F-5821-4F2B-8263-DBF9FA03ED60}"/>
                  </a:ext>
                </a:extLst>
              </p:cNvPr>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554;p61">
                <a:extLst>
                  <a:ext uri="{FF2B5EF4-FFF2-40B4-BE49-F238E27FC236}">
                    <a16:creationId xmlns:a16="http://schemas.microsoft.com/office/drawing/2014/main" id="{F4F4025A-E7B7-4D35-A9EF-250AA7A4FA4A}"/>
                  </a:ext>
                </a:extLst>
              </p:cNvPr>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555;p61">
                <a:extLst>
                  <a:ext uri="{FF2B5EF4-FFF2-40B4-BE49-F238E27FC236}">
                    <a16:creationId xmlns:a16="http://schemas.microsoft.com/office/drawing/2014/main" id="{64FA72F0-DDA6-4D64-B8CA-A4558C63190B}"/>
                  </a:ext>
                </a:extLst>
              </p:cNvPr>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556;p61">
                <a:extLst>
                  <a:ext uri="{FF2B5EF4-FFF2-40B4-BE49-F238E27FC236}">
                    <a16:creationId xmlns:a16="http://schemas.microsoft.com/office/drawing/2014/main" id="{5857BD6B-2619-4FEA-B5E5-CA1A4ACE10AE}"/>
                  </a:ext>
                </a:extLst>
              </p:cNvPr>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557;p61">
                <a:extLst>
                  <a:ext uri="{FF2B5EF4-FFF2-40B4-BE49-F238E27FC236}">
                    <a16:creationId xmlns:a16="http://schemas.microsoft.com/office/drawing/2014/main" id="{60841D16-D9A2-462F-8D5C-992E3103AD5A}"/>
                  </a:ext>
                </a:extLst>
              </p:cNvPr>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558;p61">
                <a:extLst>
                  <a:ext uri="{FF2B5EF4-FFF2-40B4-BE49-F238E27FC236}">
                    <a16:creationId xmlns:a16="http://schemas.microsoft.com/office/drawing/2014/main" id="{67205F2E-82A5-4756-9FC3-280FBDDEC241}"/>
                  </a:ext>
                </a:extLst>
              </p:cNvPr>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559;p61">
                <a:extLst>
                  <a:ext uri="{FF2B5EF4-FFF2-40B4-BE49-F238E27FC236}">
                    <a16:creationId xmlns:a16="http://schemas.microsoft.com/office/drawing/2014/main" id="{70304397-C52C-413E-ABF1-BE6732B13BE7}"/>
                  </a:ext>
                </a:extLst>
              </p:cNvPr>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560;p61">
                <a:extLst>
                  <a:ext uri="{FF2B5EF4-FFF2-40B4-BE49-F238E27FC236}">
                    <a16:creationId xmlns:a16="http://schemas.microsoft.com/office/drawing/2014/main" id="{DE93EECA-6867-4EB9-A7AF-0B6758DDEFBE}"/>
                  </a:ext>
                </a:extLst>
              </p:cNvPr>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561;p61">
                <a:extLst>
                  <a:ext uri="{FF2B5EF4-FFF2-40B4-BE49-F238E27FC236}">
                    <a16:creationId xmlns:a16="http://schemas.microsoft.com/office/drawing/2014/main" id="{D6A2FADF-F5A5-4AEF-9FE9-49F8309D6EEB}"/>
                  </a:ext>
                </a:extLst>
              </p:cNvPr>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562;p61">
                <a:extLst>
                  <a:ext uri="{FF2B5EF4-FFF2-40B4-BE49-F238E27FC236}">
                    <a16:creationId xmlns:a16="http://schemas.microsoft.com/office/drawing/2014/main" id="{F7556A54-BF94-460D-86FC-1A301E72D74A}"/>
                  </a:ext>
                </a:extLst>
              </p:cNvPr>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563;p61">
                <a:extLst>
                  <a:ext uri="{FF2B5EF4-FFF2-40B4-BE49-F238E27FC236}">
                    <a16:creationId xmlns:a16="http://schemas.microsoft.com/office/drawing/2014/main" id="{4FCDCB0B-9F51-433A-A537-5F2772F07690}"/>
                  </a:ext>
                </a:extLst>
              </p:cNvPr>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564;p61">
                <a:extLst>
                  <a:ext uri="{FF2B5EF4-FFF2-40B4-BE49-F238E27FC236}">
                    <a16:creationId xmlns:a16="http://schemas.microsoft.com/office/drawing/2014/main" id="{A733C87E-D9E4-48BA-A0A0-D9AC645D7E97}"/>
                  </a:ext>
                </a:extLst>
              </p:cNvPr>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565;p61">
                <a:extLst>
                  <a:ext uri="{FF2B5EF4-FFF2-40B4-BE49-F238E27FC236}">
                    <a16:creationId xmlns:a16="http://schemas.microsoft.com/office/drawing/2014/main" id="{C9B99977-75AF-4431-870A-BEE494D2E443}"/>
                  </a:ext>
                </a:extLst>
              </p:cNvPr>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566;p61">
                <a:extLst>
                  <a:ext uri="{FF2B5EF4-FFF2-40B4-BE49-F238E27FC236}">
                    <a16:creationId xmlns:a16="http://schemas.microsoft.com/office/drawing/2014/main" id="{54F720E0-8694-46E4-943C-177E99CD0587}"/>
                  </a:ext>
                </a:extLst>
              </p:cNvPr>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567;p61">
                <a:extLst>
                  <a:ext uri="{FF2B5EF4-FFF2-40B4-BE49-F238E27FC236}">
                    <a16:creationId xmlns:a16="http://schemas.microsoft.com/office/drawing/2014/main" id="{9AA554E7-8392-421F-8115-FF89CA9CCB65}"/>
                  </a:ext>
                </a:extLst>
              </p:cNvPr>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568;p61">
                <a:extLst>
                  <a:ext uri="{FF2B5EF4-FFF2-40B4-BE49-F238E27FC236}">
                    <a16:creationId xmlns:a16="http://schemas.microsoft.com/office/drawing/2014/main" id="{03D3670F-79ED-493C-A2BE-B63FC943BDD8}"/>
                  </a:ext>
                </a:extLst>
              </p:cNvPr>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569;p61">
                <a:extLst>
                  <a:ext uri="{FF2B5EF4-FFF2-40B4-BE49-F238E27FC236}">
                    <a16:creationId xmlns:a16="http://schemas.microsoft.com/office/drawing/2014/main" id="{9A02D4C7-7B13-4ADD-82EE-FF16A914DCDA}"/>
                  </a:ext>
                </a:extLst>
              </p:cNvPr>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2570;p61">
              <a:extLst>
                <a:ext uri="{FF2B5EF4-FFF2-40B4-BE49-F238E27FC236}">
                  <a16:creationId xmlns:a16="http://schemas.microsoft.com/office/drawing/2014/main" id="{0477E9E6-D38E-4AA2-B76F-0E5509AC2C64}"/>
                </a:ext>
              </a:extLst>
            </p:cNvPr>
            <p:cNvGrpSpPr/>
            <p:nvPr/>
          </p:nvGrpSpPr>
          <p:grpSpPr>
            <a:xfrm>
              <a:off x="720005" y="4255620"/>
              <a:ext cx="1243620" cy="599220"/>
              <a:chOff x="6745125" y="3984450"/>
              <a:chExt cx="1036350" cy="499350"/>
            </a:xfrm>
          </p:grpSpPr>
          <p:sp>
            <p:nvSpPr>
              <p:cNvPr id="466" name="Google Shape;2571;p61">
                <a:extLst>
                  <a:ext uri="{FF2B5EF4-FFF2-40B4-BE49-F238E27FC236}">
                    <a16:creationId xmlns:a16="http://schemas.microsoft.com/office/drawing/2014/main" id="{92E9D647-114A-4B01-9B29-0A6020E395CB}"/>
                  </a:ext>
                </a:extLst>
              </p:cNvPr>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572;p61">
                <a:extLst>
                  <a:ext uri="{FF2B5EF4-FFF2-40B4-BE49-F238E27FC236}">
                    <a16:creationId xmlns:a16="http://schemas.microsoft.com/office/drawing/2014/main" id="{A6B708FA-0BFE-423A-B7A4-0A3F352AC7FE}"/>
                  </a:ext>
                </a:extLst>
              </p:cNvPr>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573;p61">
                <a:extLst>
                  <a:ext uri="{FF2B5EF4-FFF2-40B4-BE49-F238E27FC236}">
                    <a16:creationId xmlns:a16="http://schemas.microsoft.com/office/drawing/2014/main" id="{15BF34A4-BE94-434E-8993-5CBAA16F09DE}"/>
                  </a:ext>
                </a:extLst>
              </p:cNvPr>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574;p61">
                <a:extLst>
                  <a:ext uri="{FF2B5EF4-FFF2-40B4-BE49-F238E27FC236}">
                    <a16:creationId xmlns:a16="http://schemas.microsoft.com/office/drawing/2014/main" id="{073B6380-813D-4F40-B00E-2E23DE029CC6}"/>
                  </a:ext>
                </a:extLst>
              </p:cNvPr>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575;p61">
                <a:extLst>
                  <a:ext uri="{FF2B5EF4-FFF2-40B4-BE49-F238E27FC236}">
                    <a16:creationId xmlns:a16="http://schemas.microsoft.com/office/drawing/2014/main" id="{D9EA4E38-00D0-4BA1-8F40-39F11FE140A4}"/>
                  </a:ext>
                </a:extLst>
              </p:cNvPr>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576;p61">
                <a:extLst>
                  <a:ext uri="{FF2B5EF4-FFF2-40B4-BE49-F238E27FC236}">
                    <a16:creationId xmlns:a16="http://schemas.microsoft.com/office/drawing/2014/main" id="{4B33383C-BF08-4E0E-AF44-7C321B48B25C}"/>
                  </a:ext>
                </a:extLst>
              </p:cNvPr>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577;p61">
                <a:extLst>
                  <a:ext uri="{FF2B5EF4-FFF2-40B4-BE49-F238E27FC236}">
                    <a16:creationId xmlns:a16="http://schemas.microsoft.com/office/drawing/2014/main" id="{036A3226-2A69-47C4-9B46-376CABA8678A}"/>
                  </a:ext>
                </a:extLst>
              </p:cNvPr>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578;p61">
                <a:extLst>
                  <a:ext uri="{FF2B5EF4-FFF2-40B4-BE49-F238E27FC236}">
                    <a16:creationId xmlns:a16="http://schemas.microsoft.com/office/drawing/2014/main" id="{B0127C2B-43CC-4BD0-A7AE-BD4EB0147427}"/>
                  </a:ext>
                </a:extLst>
              </p:cNvPr>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579;p61">
                <a:extLst>
                  <a:ext uri="{FF2B5EF4-FFF2-40B4-BE49-F238E27FC236}">
                    <a16:creationId xmlns:a16="http://schemas.microsoft.com/office/drawing/2014/main" id="{1100E375-1A32-4EEA-ABAC-D3AB049D757A}"/>
                  </a:ext>
                </a:extLst>
              </p:cNvPr>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580;p61">
                <a:extLst>
                  <a:ext uri="{FF2B5EF4-FFF2-40B4-BE49-F238E27FC236}">
                    <a16:creationId xmlns:a16="http://schemas.microsoft.com/office/drawing/2014/main" id="{C7A5D07E-D9A8-4DB6-8E13-DA6B126B06EE}"/>
                  </a:ext>
                </a:extLst>
              </p:cNvPr>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581;p61">
                <a:extLst>
                  <a:ext uri="{FF2B5EF4-FFF2-40B4-BE49-F238E27FC236}">
                    <a16:creationId xmlns:a16="http://schemas.microsoft.com/office/drawing/2014/main" id="{10038482-4E4B-4D1C-B571-B51201944811}"/>
                  </a:ext>
                </a:extLst>
              </p:cNvPr>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582;p61">
                <a:extLst>
                  <a:ext uri="{FF2B5EF4-FFF2-40B4-BE49-F238E27FC236}">
                    <a16:creationId xmlns:a16="http://schemas.microsoft.com/office/drawing/2014/main" id="{023CE039-4CA9-4A2C-940A-373D099707C9}"/>
                  </a:ext>
                </a:extLst>
              </p:cNvPr>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583;p61">
                <a:extLst>
                  <a:ext uri="{FF2B5EF4-FFF2-40B4-BE49-F238E27FC236}">
                    <a16:creationId xmlns:a16="http://schemas.microsoft.com/office/drawing/2014/main" id="{51F62AC0-612A-4C68-A3D4-6953DCE310D5}"/>
                  </a:ext>
                </a:extLst>
              </p:cNvPr>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584;p61">
                <a:extLst>
                  <a:ext uri="{FF2B5EF4-FFF2-40B4-BE49-F238E27FC236}">
                    <a16:creationId xmlns:a16="http://schemas.microsoft.com/office/drawing/2014/main" id="{0E8EA864-E4A8-4969-8618-B3E6C108B9D7}"/>
                  </a:ext>
                </a:extLst>
              </p:cNvPr>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585;p61">
                <a:extLst>
                  <a:ext uri="{FF2B5EF4-FFF2-40B4-BE49-F238E27FC236}">
                    <a16:creationId xmlns:a16="http://schemas.microsoft.com/office/drawing/2014/main" id="{87F61A86-4476-4786-A919-C8AFEC32BD0D}"/>
                  </a:ext>
                </a:extLst>
              </p:cNvPr>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586;p61">
                <a:extLst>
                  <a:ext uri="{FF2B5EF4-FFF2-40B4-BE49-F238E27FC236}">
                    <a16:creationId xmlns:a16="http://schemas.microsoft.com/office/drawing/2014/main" id="{0476974D-BA50-4ACB-B150-EE1422FD6E97}"/>
                  </a:ext>
                </a:extLst>
              </p:cNvPr>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587;p61">
                <a:extLst>
                  <a:ext uri="{FF2B5EF4-FFF2-40B4-BE49-F238E27FC236}">
                    <a16:creationId xmlns:a16="http://schemas.microsoft.com/office/drawing/2014/main" id="{9A1E62DD-66D7-42AF-AE43-2CC321FB626A}"/>
                  </a:ext>
                </a:extLst>
              </p:cNvPr>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588;p61">
                <a:extLst>
                  <a:ext uri="{FF2B5EF4-FFF2-40B4-BE49-F238E27FC236}">
                    <a16:creationId xmlns:a16="http://schemas.microsoft.com/office/drawing/2014/main" id="{67A5478D-E3F3-4B51-8EF0-8EBB70969822}"/>
                  </a:ext>
                </a:extLst>
              </p:cNvPr>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589;p61">
                <a:extLst>
                  <a:ext uri="{FF2B5EF4-FFF2-40B4-BE49-F238E27FC236}">
                    <a16:creationId xmlns:a16="http://schemas.microsoft.com/office/drawing/2014/main" id="{38AEC397-CD73-4911-937C-2499CECAD102}"/>
                  </a:ext>
                </a:extLst>
              </p:cNvPr>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590;p61">
                <a:extLst>
                  <a:ext uri="{FF2B5EF4-FFF2-40B4-BE49-F238E27FC236}">
                    <a16:creationId xmlns:a16="http://schemas.microsoft.com/office/drawing/2014/main" id="{4A48B804-CFCD-4054-97A1-C93A46A427BD}"/>
                  </a:ext>
                </a:extLst>
              </p:cNvPr>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591;p61">
                <a:extLst>
                  <a:ext uri="{FF2B5EF4-FFF2-40B4-BE49-F238E27FC236}">
                    <a16:creationId xmlns:a16="http://schemas.microsoft.com/office/drawing/2014/main" id="{7E503025-1465-4CEF-AE2E-6FD7C990D025}"/>
                  </a:ext>
                </a:extLst>
              </p:cNvPr>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592;p61">
                <a:extLst>
                  <a:ext uri="{FF2B5EF4-FFF2-40B4-BE49-F238E27FC236}">
                    <a16:creationId xmlns:a16="http://schemas.microsoft.com/office/drawing/2014/main" id="{DB05CE94-AFB6-41CC-8783-AEB821967ED6}"/>
                  </a:ext>
                </a:extLst>
              </p:cNvPr>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593;p61">
                <a:extLst>
                  <a:ext uri="{FF2B5EF4-FFF2-40B4-BE49-F238E27FC236}">
                    <a16:creationId xmlns:a16="http://schemas.microsoft.com/office/drawing/2014/main" id="{128E7285-FE85-4B7D-8748-442A90F8360B}"/>
                  </a:ext>
                </a:extLst>
              </p:cNvPr>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594;p61">
                <a:extLst>
                  <a:ext uri="{FF2B5EF4-FFF2-40B4-BE49-F238E27FC236}">
                    <a16:creationId xmlns:a16="http://schemas.microsoft.com/office/drawing/2014/main" id="{086218DB-C113-4E7B-878A-D2448E824F96}"/>
                  </a:ext>
                </a:extLst>
              </p:cNvPr>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595;p61">
                <a:extLst>
                  <a:ext uri="{FF2B5EF4-FFF2-40B4-BE49-F238E27FC236}">
                    <a16:creationId xmlns:a16="http://schemas.microsoft.com/office/drawing/2014/main" id="{63463809-4210-4A4D-AFAD-10ED1F7DD4B7}"/>
                  </a:ext>
                </a:extLst>
              </p:cNvPr>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596;p61">
                <a:extLst>
                  <a:ext uri="{FF2B5EF4-FFF2-40B4-BE49-F238E27FC236}">
                    <a16:creationId xmlns:a16="http://schemas.microsoft.com/office/drawing/2014/main" id="{E7EE9615-CD6A-4836-B1F6-5F48C3B4EDA2}"/>
                  </a:ext>
                </a:extLst>
              </p:cNvPr>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597;p61">
                <a:extLst>
                  <a:ext uri="{FF2B5EF4-FFF2-40B4-BE49-F238E27FC236}">
                    <a16:creationId xmlns:a16="http://schemas.microsoft.com/office/drawing/2014/main" id="{1821BD90-2630-43A4-A192-35328B3328B2}"/>
                  </a:ext>
                </a:extLst>
              </p:cNvPr>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598;p61">
                <a:extLst>
                  <a:ext uri="{FF2B5EF4-FFF2-40B4-BE49-F238E27FC236}">
                    <a16:creationId xmlns:a16="http://schemas.microsoft.com/office/drawing/2014/main" id="{9FE07D3F-4BD7-4BFF-8998-E5308903E741}"/>
                  </a:ext>
                </a:extLst>
              </p:cNvPr>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599;p61">
                <a:extLst>
                  <a:ext uri="{FF2B5EF4-FFF2-40B4-BE49-F238E27FC236}">
                    <a16:creationId xmlns:a16="http://schemas.microsoft.com/office/drawing/2014/main" id="{0BB486CB-6FE2-45B5-ACC4-F702C2016811}"/>
                  </a:ext>
                </a:extLst>
              </p:cNvPr>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600;p61">
                <a:extLst>
                  <a:ext uri="{FF2B5EF4-FFF2-40B4-BE49-F238E27FC236}">
                    <a16:creationId xmlns:a16="http://schemas.microsoft.com/office/drawing/2014/main" id="{A9965A60-24D3-4A96-87FB-BAD9565D1ABC}"/>
                  </a:ext>
                </a:extLst>
              </p:cNvPr>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601;p61">
                <a:extLst>
                  <a:ext uri="{FF2B5EF4-FFF2-40B4-BE49-F238E27FC236}">
                    <a16:creationId xmlns:a16="http://schemas.microsoft.com/office/drawing/2014/main" id="{8BA49314-58C2-4974-B25B-B1F009998462}"/>
                  </a:ext>
                </a:extLst>
              </p:cNvPr>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602;p61">
                <a:extLst>
                  <a:ext uri="{FF2B5EF4-FFF2-40B4-BE49-F238E27FC236}">
                    <a16:creationId xmlns:a16="http://schemas.microsoft.com/office/drawing/2014/main" id="{FBEB188A-84D7-48C2-8635-C80771978FED}"/>
                  </a:ext>
                </a:extLst>
              </p:cNvPr>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603;p61">
                <a:extLst>
                  <a:ext uri="{FF2B5EF4-FFF2-40B4-BE49-F238E27FC236}">
                    <a16:creationId xmlns:a16="http://schemas.microsoft.com/office/drawing/2014/main" id="{C397B54A-736B-4A4C-BB46-93A64A4AB549}"/>
                  </a:ext>
                </a:extLst>
              </p:cNvPr>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604;p61">
                <a:extLst>
                  <a:ext uri="{FF2B5EF4-FFF2-40B4-BE49-F238E27FC236}">
                    <a16:creationId xmlns:a16="http://schemas.microsoft.com/office/drawing/2014/main" id="{5ABE280E-9A2E-499F-8978-6C7970ECA24D}"/>
                  </a:ext>
                </a:extLst>
              </p:cNvPr>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605;p61">
                <a:extLst>
                  <a:ext uri="{FF2B5EF4-FFF2-40B4-BE49-F238E27FC236}">
                    <a16:creationId xmlns:a16="http://schemas.microsoft.com/office/drawing/2014/main" id="{CEF46DD8-9D3E-4D85-90D9-EEA6755AD219}"/>
                  </a:ext>
                </a:extLst>
              </p:cNvPr>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606;p61">
                <a:extLst>
                  <a:ext uri="{FF2B5EF4-FFF2-40B4-BE49-F238E27FC236}">
                    <a16:creationId xmlns:a16="http://schemas.microsoft.com/office/drawing/2014/main" id="{24D170ED-888E-46A3-856C-F9E7DEE0DA37}"/>
                  </a:ext>
                </a:extLst>
              </p:cNvPr>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607;p61">
                <a:extLst>
                  <a:ext uri="{FF2B5EF4-FFF2-40B4-BE49-F238E27FC236}">
                    <a16:creationId xmlns:a16="http://schemas.microsoft.com/office/drawing/2014/main" id="{33F8D571-0A31-442F-920F-0AF8A61CDB20}"/>
                  </a:ext>
                </a:extLst>
              </p:cNvPr>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2608;p61">
              <a:extLst>
                <a:ext uri="{FF2B5EF4-FFF2-40B4-BE49-F238E27FC236}">
                  <a16:creationId xmlns:a16="http://schemas.microsoft.com/office/drawing/2014/main" id="{04431AE7-A20E-4FC2-AE24-6E0B895A20EC}"/>
                </a:ext>
              </a:extLst>
            </p:cNvPr>
            <p:cNvGrpSpPr/>
            <p:nvPr/>
          </p:nvGrpSpPr>
          <p:grpSpPr>
            <a:xfrm>
              <a:off x="2011865" y="4668660"/>
              <a:ext cx="227940" cy="210300"/>
              <a:chOff x="7821675" y="4328650"/>
              <a:chExt cx="189950" cy="175250"/>
            </a:xfrm>
          </p:grpSpPr>
          <p:sp>
            <p:nvSpPr>
              <p:cNvPr id="504" name="Google Shape;2609;p61">
                <a:extLst>
                  <a:ext uri="{FF2B5EF4-FFF2-40B4-BE49-F238E27FC236}">
                    <a16:creationId xmlns:a16="http://schemas.microsoft.com/office/drawing/2014/main" id="{08029571-294E-43EB-9E40-F9DBD3448BE9}"/>
                  </a:ext>
                </a:extLst>
              </p:cNvPr>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610;p61">
                <a:extLst>
                  <a:ext uri="{FF2B5EF4-FFF2-40B4-BE49-F238E27FC236}">
                    <a16:creationId xmlns:a16="http://schemas.microsoft.com/office/drawing/2014/main" id="{42A63E85-D48E-4BDD-8ACE-FB2A2E840A8D}"/>
                  </a:ext>
                </a:extLst>
              </p:cNvPr>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611;p61">
                <a:extLst>
                  <a:ext uri="{FF2B5EF4-FFF2-40B4-BE49-F238E27FC236}">
                    <a16:creationId xmlns:a16="http://schemas.microsoft.com/office/drawing/2014/main" id="{223FC91C-8FC8-4E3F-BF2F-8CE4F81FAC7C}"/>
                  </a:ext>
                </a:extLst>
              </p:cNvPr>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612;p61">
                <a:extLst>
                  <a:ext uri="{FF2B5EF4-FFF2-40B4-BE49-F238E27FC236}">
                    <a16:creationId xmlns:a16="http://schemas.microsoft.com/office/drawing/2014/main" id="{ADB96085-1967-4B7D-9B7C-AA337D21F499}"/>
                  </a:ext>
                </a:extLst>
              </p:cNvPr>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613;p61">
                <a:extLst>
                  <a:ext uri="{FF2B5EF4-FFF2-40B4-BE49-F238E27FC236}">
                    <a16:creationId xmlns:a16="http://schemas.microsoft.com/office/drawing/2014/main" id="{0BF11158-1789-4DB7-9A99-0EA02E6276D1}"/>
                  </a:ext>
                </a:extLst>
              </p:cNvPr>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614;p61">
                <a:extLst>
                  <a:ext uri="{FF2B5EF4-FFF2-40B4-BE49-F238E27FC236}">
                    <a16:creationId xmlns:a16="http://schemas.microsoft.com/office/drawing/2014/main" id="{D589C40E-F5FD-432E-AA45-D668B75141D8}"/>
                  </a:ext>
                </a:extLst>
              </p:cNvPr>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615;p61">
                <a:extLst>
                  <a:ext uri="{FF2B5EF4-FFF2-40B4-BE49-F238E27FC236}">
                    <a16:creationId xmlns:a16="http://schemas.microsoft.com/office/drawing/2014/main" id="{46AE0107-A250-428C-9EB6-3442348AD1F8}"/>
                  </a:ext>
                </a:extLst>
              </p:cNvPr>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616;p61">
                <a:extLst>
                  <a:ext uri="{FF2B5EF4-FFF2-40B4-BE49-F238E27FC236}">
                    <a16:creationId xmlns:a16="http://schemas.microsoft.com/office/drawing/2014/main" id="{C783E6A8-E07B-490F-8315-CDB42BC17129}"/>
                  </a:ext>
                </a:extLst>
              </p:cNvPr>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617;p61">
                <a:extLst>
                  <a:ext uri="{FF2B5EF4-FFF2-40B4-BE49-F238E27FC236}">
                    <a16:creationId xmlns:a16="http://schemas.microsoft.com/office/drawing/2014/main" id="{18DB71F1-8B0F-42D0-BF8C-4E462878DA7D}"/>
                  </a:ext>
                </a:extLst>
              </p:cNvPr>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618;p61">
                <a:extLst>
                  <a:ext uri="{FF2B5EF4-FFF2-40B4-BE49-F238E27FC236}">
                    <a16:creationId xmlns:a16="http://schemas.microsoft.com/office/drawing/2014/main" id="{87DEF575-1EED-4A72-A0F3-465911FF3B7C}"/>
                  </a:ext>
                </a:extLst>
              </p:cNvPr>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619;p61">
                <a:extLst>
                  <a:ext uri="{FF2B5EF4-FFF2-40B4-BE49-F238E27FC236}">
                    <a16:creationId xmlns:a16="http://schemas.microsoft.com/office/drawing/2014/main" id="{B9A523DA-650E-4C54-8E8E-809EB99296B0}"/>
                  </a:ext>
                </a:extLst>
              </p:cNvPr>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620;p61">
                <a:extLst>
                  <a:ext uri="{FF2B5EF4-FFF2-40B4-BE49-F238E27FC236}">
                    <a16:creationId xmlns:a16="http://schemas.microsoft.com/office/drawing/2014/main" id="{618F2F9F-7801-419B-BA3E-80230AE6F837}"/>
                  </a:ext>
                </a:extLst>
              </p:cNvPr>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2621;p61">
              <a:extLst>
                <a:ext uri="{FF2B5EF4-FFF2-40B4-BE49-F238E27FC236}">
                  <a16:creationId xmlns:a16="http://schemas.microsoft.com/office/drawing/2014/main" id="{ACCD3B78-1BC0-44DA-A132-6374B291C0BE}"/>
                </a:ext>
              </a:extLst>
            </p:cNvPr>
            <p:cNvGrpSpPr/>
            <p:nvPr/>
          </p:nvGrpSpPr>
          <p:grpSpPr>
            <a:xfrm>
              <a:off x="1896545" y="4388820"/>
              <a:ext cx="268200" cy="257520"/>
              <a:chOff x="7725575" y="4095450"/>
              <a:chExt cx="223500" cy="214600"/>
            </a:xfrm>
          </p:grpSpPr>
          <p:sp>
            <p:nvSpPr>
              <p:cNvPr id="517" name="Google Shape;2622;p61">
                <a:extLst>
                  <a:ext uri="{FF2B5EF4-FFF2-40B4-BE49-F238E27FC236}">
                    <a16:creationId xmlns:a16="http://schemas.microsoft.com/office/drawing/2014/main" id="{FA2FB113-C670-4E8A-A605-A3E0FC31A29A}"/>
                  </a:ext>
                </a:extLst>
              </p:cNvPr>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623;p61">
                <a:extLst>
                  <a:ext uri="{FF2B5EF4-FFF2-40B4-BE49-F238E27FC236}">
                    <a16:creationId xmlns:a16="http://schemas.microsoft.com/office/drawing/2014/main" id="{E3F386F7-AFD9-41E7-9213-046A2CF2D95C}"/>
                  </a:ext>
                </a:extLst>
              </p:cNvPr>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624;p61">
                <a:extLst>
                  <a:ext uri="{FF2B5EF4-FFF2-40B4-BE49-F238E27FC236}">
                    <a16:creationId xmlns:a16="http://schemas.microsoft.com/office/drawing/2014/main" id="{744D95D2-FE36-4096-A843-ADDA4AA329EE}"/>
                  </a:ext>
                </a:extLst>
              </p:cNvPr>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625;p61">
                <a:extLst>
                  <a:ext uri="{FF2B5EF4-FFF2-40B4-BE49-F238E27FC236}">
                    <a16:creationId xmlns:a16="http://schemas.microsoft.com/office/drawing/2014/main" id="{24F88D24-1E8C-4EAE-8872-85DC9B9913C0}"/>
                  </a:ext>
                </a:extLst>
              </p:cNvPr>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626;p61">
                <a:extLst>
                  <a:ext uri="{FF2B5EF4-FFF2-40B4-BE49-F238E27FC236}">
                    <a16:creationId xmlns:a16="http://schemas.microsoft.com/office/drawing/2014/main" id="{799C8E15-C76D-4BBA-8B2E-45D41D334AF8}"/>
                  </a:ext>
                </a:extLst>
              </p:cNvPr>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627;p61">
                <a:extLst>
                  <a:ext uri="{FF2B5EF4-FFF2-40B4-BE49-F238E27FC236}">
                    <a16:creationId xmlns:a16="http://schemas.microsoft.com/office/drawing/2014/main" id="{25E75A9D-182B-49F5-AA2B-C4FB3F2D75CB}"/>
                  </a:ext>
                </a:extLst>
              </p:cNvPr>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628;p61">
                <a:extLst>
                  <a:ext uri="{FF2B5EF4-FFF2-40B4-BE49-F238E27FC236}">
                    <a16:creationId xmlns:a16="http://schemas.microsoft.com/office/drawing/2014/main" id="{5D383095-3853-4878-8558-024CA4CC5762}"/>
                  </a:ext>
                </a:extLst>
              </p:cNvPr>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629;p61">
                <a:extLst>
                  <a:ext uri="{FF2B5EF4-FFF2-40B4-BE49-F238E27FC236}">
                    <a16:creationId xmlns:a16="http://schemas.microsoft.com/office/drawing/2014/main" id="{2B965974-B204-4BCF-8569-858F4CA908B8}"/>
                  </a:ext>
                </a:extLst>
              </p:cNvPr>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630;p61">
                <a:extLst>
                  <a:ext uri="{FF2B5EF4-FFF2-40B4-BE49-F238E27FC236}">
                    <a16:creationId xmlns:a16="http://schemas.microsoft.com/office/drawing/2014/main" id="{2EB1857F-F4C1-46BE-953D-3F189A6DB0CF}"/>
                  </a:ext>
                </a:extLst>
              </p:cNvPr>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631;p61">
                <a:extLst>
                  <a:ext uri="{FF2B5EF4-FFF2-40B4-BE49-F238E27FC236}">
                    <a16:creationId xmlns:a16="http://schemas.microsoft.com/office/drawing/2014/main" id="{CE1C91DA-3E16-4379-9254-2EA66E209174}"/>
                  </a:ext>
                </a:extLst>
              </p:cNvPr>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632;p61">
                <a:extLst>
                  <a:ext uri="{FF2B5EF4-FFF2-40B4-BE49-F238E27FC236}">
                    <a16:creationId xmlns:a16="http://schemas.microsoft.com/office/drawing/2014/main" id="{9346282C-93DF-4335-B454-F36E7C71352B}"/>
                  </a:ext>
                </a:extLst>
              </p:cNvPr>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633;p61">
                <a:extLst>
                  <a:ext uri="{FF2B5EF4-FFF2-40B4-BE49-F238E27FC236}">
                    <a16:creationId xmlns:a16="http://schemas.microsoft.com/office/drawing/2014/main" id="{A38FB759-C092-464D-B548-541808008527}"/>
                  </a:ext>
                </a:extLst>
              </p:cNvPr>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552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41"/>
          <p:cNvSpPr txBox="1">
            <a:spLocks noGrp="1"/>
          </p:cNvSpPr>
          <p:nvPr>
            <p:ph type="title"/>
          </p:nvPr>
        </p:nvSpPr>
        <p:spPr>
          <a:xfrm>
            <a:off x="720000" y="358213"/>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SYSTEM COST</a:t>
            </a:r>
            <a:endParaRPr b="1" dirty="0">
              <a:latin typeface="Montserrat"/>
              <a:ea typeface="Montserrat"/>
              <a:cs typeface="Montserrat"/>
              <a:sym typeface="Montserrat"/>
            </a:endParaRPr>
          </a:p>
        </p:txBody>
      </p:sp>
      <p:graphicFrame>
        <p:nvGraphicFramePr>
          <p:cNvPr id="556" name="Google Shape;556;p41"/>
          <p:cNvGraphicFramePr/>
          <p:nvPr>
            <p:extLst>
              <p:ext uri="{D42A27DB-BD31-4B8C-83A1-F6EECF244321}">
                <p14:modId xmlns:p14="http://schemas.microsoft.com/office/powerpoint/2010/main" val="2583113572"/>
              </p:ext>
            </p:extLst>
          </p:nvPr>
        </p:nvGraphicFramePr>
        <p:xfrm>
          <a:off x="1158195" y="1035013"/>
          <a:ext cx="6890652" cy="3383010"/>
        </p:xfrm>
        <a:graphic>
          <a:graphicData uri="http://schemas.openxmlformats.org/drawingml/2006/table">
            <a:tbl>
              <a:tblPr>
                <a:noFill/>
                <a:tableStyleId>{0B2B9BF3-D0E6-47CB-9E4E-0413644D98A0}</a:tableStyleId>
              </a:tblPr>
              <a:tblGrid>
                <a:gridCol w="4229430">
                  <a:extLst>
                    <a:ext uri="{9D8B030D-6E8A-4147-A177-3AD203B41FA5}">
                      <a16:colId xmlns:a16="http://schemas.microsoft.com/office/drawing/2014/main" val="20000"/>
                    </a:ext>
                  </a:extLst>
                </a:gridCol>
                <a:gridCol w="1294979">
                  <a:extLst>
                    <a:ext uri="{9D8B030D-6E8A-4147-A177-3AD203B41FA5}">
                      <a16:colId xmlns:a16="http://schemas.microsoft.com/office/drawing/2014/main" val="20001"/>
                    </a:ext>
                  </a:extLst>
                </a:gridCol>
                <a:gridCol w="1366243">
                  <a:extLst>
                    <a:ext uri="{9D8B030D-6E8A-4147-A177-3AD203B41FA5}">
                      <a16:colId xmlns:a16="http://schemas.microsoft.com/office/drawing/2014/main" val="248610089"/>
                    </a:ext>
                  </a:extLst>
                </a:gridCol>
              </a:tblGrid>
              <a:tr h="419067">
                <a:tc>
                  <a:txBody>
                    <a:bodyPr/>
                    <a:lstStyle/>
                    <a:p>
                      <a:pPr marL="0" lvl="0" indent="0" algn="ctr" rtl="0">
                        <a:spcBef>
                          <a:spcPts val="0"/>
                        </a:spcBef>
                        <a:spcAft>
                          <a:spcPts val="0"/>
                        </a:spcAft>
                        <a:buNone/>
                      </a:pPr>
                      <a:r>
                        <a:rPr lang="en-US" sz="1800" b="1" dirty="0">
                          <a:solidFill>
                            <a:schemeClr val="dk1"/>
                          </a:solidFill>
                          <a:latin typeface="Montserrat"/>
                          <a:ea typeface="Montserrat"/>
                          <a:cs typeface="Montserrat"/>
                          <a:sym typeface="Montserrat"/>
                        </a:rPr>
                        <a:t>Items</a:t>
                      </a:r>
                      <a:endParaRPr sz="1800" b="1" dirty="0">
                        <a:solidFill>
                          <a:schemeClr val="dk1"/>
                        </a:solidFill>
                        <a:latin typeface="Montserrat"/>
                        <a:ea typeface="Montserrat"/>
                        <a:cs typeface="Montserrat"/>
                        <a:sym typeface="Montserrat"/>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800" b="1" dirty="0">
                          <a:solidFill>
                            <a:schemeClr val="dk1"/>
                          </a:solidFill>
                          <a:latin typeface="Montserrat"/>
                          <a:ea typeface="Montserrat Medium"/>
                          <a:cs typeface="Montserrat Medium"/>
                          <a:sym typeface="Montserrat"/>
                        </a:rPr>
                        <a:t>Quantity</a:t>
                      </a:r>
                      <a:endParaRPr sz="1800"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800" b="1" dirty="0">
                          <a:solidFill>
                            <a:schemeClr val="dk1"/>
                          </a:solidFill>
                          <a:latin typeface="Montserrat"/>
                          <a:ea typeface="Montserrat"/>
                          <a:cs typeface="Montserrat"/>
                          <a:sym typeface="Montserrat"/>
                        </a:rPr>
                        <a:t>Price</a:t>
                      </a:r>
                      <a:endParaRPr sz="1800"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ESP32</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1</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425</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PM2.5 Sensor</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1</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350</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MQ-7</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a:effectLst/>
                          <a:latin typeface="Montserrat" panose="00000500000000000000" pitchFamily="2" charset="0"/>
                          <a:ea typeface="Calibri" panose="020F0502020204030204" pitchFamily="34" charset="0"/>
                          <a:cs typeface="Calibri" panose="020F0502020204030204" pitchFamily="34" charset="0"/>
                        </a:rPr>
                        <a:t>1</a:t>
                      </a:r>
                      <a:endParaRPr lang="en-US" sz="1100" kern="10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180</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MQ135</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a:effectLst/>
                          <a:latin typeface="Montserrat" panose="00000500000000000000" pitchFamily="2" charset="0"/>
                          <a:ea typeface="Calibri" panose="020F0502020204030204" pitchFamily="34" charset="0"/>
                          <a:cs typeface="Calibri" panose="020F0502020204030204" pitchFamily="34" charset="0"/>
                        </a:rPr>
                        <a:t>1</a:t>
                      </a:r>
                      <a:endParaRPr lang="en-US" sz="1100" kern="10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Montserrat" panose="00000500000000000000" pitchFamily="2" charset="0"/>
                          <a:ea typeface="Montserrat Medium"/>
                          <a:cs typeface="Montserrat Medium"/>
                          <a:sym typeface="Montserrat Medium"/>
                        </a:rPr>
                        <a:t>195</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Buzzer</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1</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14</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36033162"/>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Bread Board</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2</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70</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837154605"/>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Wires</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a:effectLst/>
                          <a:latin typeface="Montserrat" panose="00000500000000000000" pitchFamily="2" charset="0"/>
                          <a:ea typeface="Calibri" panose="020F0502020204030204" pitchFamily="34" charset="0"/>
                          <a:cs typeface="Calibri" panose="020F0502020204030204" pitchFamily="34" charset="0"/>
                        </a:rPr>
                        <a:t>30</a:t>
                      </a:r>
                      <a:endParaRPr lang="en-US" sz="1100" kern="10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45</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3568346833"/>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Lcd</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1</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125</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3756567876"/>
                  </a:ext>
                </a:extLst>
              </a:tr>
            </a:tbl>
          </a:graphicData>
        </a:graphic>
      </p:graphicFrame>
      <p:sp>
        <p:nvSpPr>
          <p:cNvPr id="9" name="Google Shape;1766;p52">
            <a:extLst>
              <a:ext uri="{FF2B5EF4-FFF2-40B4-BE49-F238E27FC236}">
                <a16:creationId xmlns:a16="http://schemas.microsoft.com/office/drawing/2014/main" id="{0C412175-26FF-4350-A708-9C2F53FE69CD}"/>
              </a:ext>
            </a:extLst>
          </p:cNvPr>
          <p:cNvSpPr txBox="1">
            <a:spLocks/>
          </p:cNvSpPr>
          <p:nvPr/>
        </p:nvSpPr>
        <p:spPr>
          <a:xfrm>
            <a:off x="5496422" y="4418023"/>
            <a:ext cx="2489383" cy="437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9pPr>
          </a:lstStyle>
          <a:p>
            <a:r>
              <a:rPr lang="en-US" sz="1800" dirty="0"/>
              <a:t>Total Cost : 1404</a:t>
            </a:r>
            <a:endParaRPr lang="en-US" sz="1800" b="1" dirty="0">
              <a:latin typeface="Montserrat"/>
              <a:ea typeface="Montserrat"/>
              <a:cs typeface="Montserrat"/>
              <a:sym typeface="Montserrat"/>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59"/>
          <p:cNvSpPr txBox="1">
            <a:spLocks noGrp="1"/>
          </p:cNvSpPr>
          <p:nvPr>
            <p:ph type="title"/>
          </p:nvPr>
        </p:nvSpPr>
        <p:spPr>
          <a:xfrm>
            <a:off x="518289" y="1417350"/>
            <a:ext cx="3618333" cy="1262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CLOUD INTEGRATION</a:t>
            </a:r>
            <a:endParaRPr lang="en-US" b="1" dirty="0">
              <a:latin typeface="Montserrat"/>
              <a:ea typeface="Montserrat"/>
              <a:cs typeface="Montserrat"/>
              <a:sym typeface="Montserrat"/>
            </a:endParaRPr>
          </a:p>
        </p:txBody>
      </p:sp>
      <p:sp>
        <p:nvSpPr>
          <p:cNvPr id="2285" name="Google Shape;2285;p59"/>
          <p:cNvSpPr txBox="1">
            <a:spLocks noGrp="1"/>
          </p:cNvSpPr>
          <p:nvPr>
            <p:ph type="subTitle" idx="1"/>
          </p:nvPr>
        </p:nvSpPr>
        <p:spPr>
          <a:xfrm>
            <a:off x="720000" y="2679450"/>
            <a:ext cx="28881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Our system seamlessly integrates with Blynk's cloud platform, allowing users to access and analyze air quality data remotely in real-time.</a:t>
            </a:r>
          </a:p>
        </p:txBody>
      </p:sp>
      <p:sp>
        <p:nvSpPr>
          <p:cNvPr id="2291" name="Google Shape;2291;p59"/>
          <p:cNvSpPr/>
          <p:nvPr/>
        </p:nvSpPr>
        <p:spPr>
          <a:xfrm>
            <a:off x="3922052"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11057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59"/>
          <p:cNvGrpSpPr/>
          <p:nvPr/>
        </p:nvGrpSpPr>
        <p:grpSpPr>
          <a:xfrm>
            <a:off x="1711263" y="4508887"/>
            <a:ext cx="213408" cy="316663"/>
            <a:chOff x="8873575" y="4119500"/>
            <a:chExt cx="228000" cy="337450"/>
          </a:xfrm>
        </p:grpSpPr>
        <p:sp>
          <p:nvSpPr>
            <p:cNvPr id="2294" name="Google Shape;2294;p59"/>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59"/>
          <p:cNvGrpSpPr/>
          <p:nvPr/>
        </p:nvGrpSpPr>
        <p:grpSpPr>
          <a:xfrm>
            <a:off x="1397001" y="4622105"/>
            <a:ext cx="316415" cy="213955"/>
            <a:chOff x="8537825" y="4240150"/>
            <a:chExt cx="338050" cy="228000"/>
          </a:xfrm>
        </p:grpSpPr>
        <p:sp>
          <p:nvSpPr>
            <p:cNvPr id="2312" name="Google Shape;2312;p59"/>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2C9052DF-6FB4-4B6B-84CD-B9E7FD8AA357}"/>
              </a:ext>
            </a:extLst>
          </p:cNvPr>
          <p:cNvGrpSpPr/>
          <p:nvPr/>
        </p:nvGrpSpPr>
        <p:grpSpPr>
          <a:xfrm>
            <a:off x="3608256" y="1295249"/>
            <a:ext cx="4815900" cy="2553032"/>
            <a:chOff x="3608256" y="1295249"/>
            <a:chExt cx="4815900" cy="2553032"/>
          </a:xfrm>
        </p:grpSpPr>
        <p:grpSp>
          <p:nvGrpSpPr>
            <p:cNvPr id="2286" name="Google Shape;2286;p59"/>
            <p:cNvGrpSpPr/>
            <p:nvPr/>
          </p:nvGrpSpPr>
          <p:grpSpPr>
            <a:xfrm>
              <a:off x="3608256" y="1295249"/>
              <a:ext cx="4815900" cy="2553032"/>
              <a:chOff x="3608256" y="1295249"/>
              <a:chExt cx="4815900" cy="2553032"/>
            </a:xfrm>
          </p:grpSpPr>
          <p:sp>
            <p:nvSpPr>
              <p:cNvPr id="2287" name="Google Shape;2287;p59"/>
              <p:cNvSpPr/>
              <p:nvPr/>
            </p:nvSpPr>
            <p:spPr>
              <a:xfrm>
                <a:off x="4066206" y="1295249"/>
                <a:ext cx="3900000" cy="2375100"/>
              </a:xfrm>
              <a:prstGeom prst="round2SameRect">
                <a:avLst>
                  <a:gd name="adj1" fmla="val 5556"/>
                  <a:gd name="adj2" fmla="val 144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608256" y="3706681"/>
                <a:ext cx="4815900" cy="141600"/>
              </a:xfrm>
              <a:prstGeom prst="round2SameRect">
                <a:avLst>
                  <a:gd name="adj1" fmla="val 5556"/>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5632956" y="3706681"/>
                <a:ext cx="766500" cy="54900"/>
              </a:xfrm>
              <a:prstGeom prst="round2SameRect">
                <a:avLst>
                  <a:gd name="adj1" fmla="val 5556"/>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3643A493-E8FB-4D87-A0CF-23FF37A93FB3}"/>
                </a:ext>
              </a:extLst>
            </p:cNvPr>
            <p:cNvPicPr>
              <a:picLocks noChangeAspect="1"/>
            </p:cNvPicPr>
            <p:nvPr/>
          </p:nvPicPr>
          <p:blipFill>
            <a:blip r:embed="rId3"/>
            <a:stretch>
              <a:fillRect/>
            </a:stretch>
          </p:blipFill>
          <p:spPr>
            <a:xfrm>
              <a:off x="4205694" y="1470515"/>
              <a:ext cx="3621024" cy="2021723"/>
            </a:xfrm>
            <a:prstGeom prst="roundRect">
              <a:avLst>
                <a:gd name="adj" fmla="val 3519"/>
              </a:avLst>
            </a:prstGeom>
          </p:spPr>
        </p:pic>
      </p:grpSp>
      <p:grpSp>
        <p:nvGrpSpPr>
          <p:cNvPr id="53" name="Google Shape;2286;p59">
            <a:extLst>
              <a:ext uri="{FF2B5EF4-FFF2-40B4-BE49-F238E27FC236}">
                <a16:creationId xmlns:a16="http://schemas.microsoft.com/office/drawing/2014/main" id="{36461DF1-D8A7-459B-929D-AA2D023AAD8A}"/>
              </a:ext>
            </a:extLst>
          </p:cNvPr>
          <p:cNvGrpSpPr/>
          <p:nvPr/>
        </p:nvGrpSpPr>
        <p:grpSpPr>
          <a:xfrm>
            <a:off x="6132799" y="2885538"/>
            <a:ext cx="2967846" cy="1631416"/>
            <a:chOff x="3608256" y="1295249"/>
            <a:chExt cx="4815900" cy="2553032"/>
          </a:xfrm>
          <a:solidFill>
            <a:schemeClr val="tx1">
              <a:lumMod val="75000"/>
              <a:lumOff val="25000"/>
            </a:schemeClr>
          </a:solidFill>
        </p:grpSpPr>
        <p:sp>
          <p:nvSpPr>
            <p:cNvPr id="55" name="Google Shape;2287;p59">
              <a:extLst>
                <a:ext uri="{FF2B5EF4-FFF2-40B4-BE49-F238E27FC236}">
                  <a16:creationId xmlns:a16="http://schemas.microsoft.com/office/drawing/2014/main" id="{84467D1A-981F-4B49-9D44-9E53DC491C20}"/>
                </a:ext>
              </a:extLst>
            </p:cNvPr>
            <p:cNvSpPr/>
            <p:nvPr/>
          </p:nvSpPr>
          <p:spPr>
            <a:xfrm>
              <a:off x="4066206" y="1295249"/>
              <a:ext cx="3900000" cy="2375100"/>
            </a:xfrm>
            <a:prstGeom prst="round2SameRect">
              <a:avLst>
                <a:gd name="adj1" fmla="val 5556"/>
                <a:gd name="adj2" fmla="val 1449"/>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88;p59">
              <a:extLst>
                <a:ext uri="{FF2B5EF4-FFF2-40B4-BE49-F238E27FC236}">
                  <a16:creationId xmlns:a16="http://schemas.microsoft.com/office/drawing/2014/main" id="{784A9E41-E45E-4B9E-93BD-CFDA36F894E3}"/>
                </a:ext>
              </a:extLst>
            </p:cNvPr>
            <p:cNvSpPr/>
            <p:nvPr/>
          </p:nvSpPr>
          <p:spPr>
            <a:xfrm>
              <a:off x="3608256" y="3706681"/>
              <a:ext cx="4815900" cy="141600"/>
            </a:xfrm>
            <a:prstGeom prst="round2SameRect">
              <a:avLst>
                <a:gd name="adj1" fmla="val 5556"/>
                <a:gd name="adj2"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89;p59">
              <a:extLst>
                <a:ext uri="{FF2B5EF4-FFF2-40B4-BE49-F238E27FC236}">
                  <a16:creationId xmlns:a16="http://schemas.microsoft.com/office/drawing/2014/main" id="{EE506D99-5689-4AC5-9317-ABCE4BF84980}"/>
                </a:ext>
              </a:extLst>
            </p:cNvPr>
            <p:cNvSpPr/>
            <p:nvPr/>
          </p:nvSpPr>
          <p:spPr>
            <a:xfrm>
              <a:off x="5632956" y="3706681"/>
              <a:ext cx="766500" cy="54900"/>
            </a:xfrm>
            <a:prstGeom prst="round2SameRect">
              <a:avLst>
                <a:gd name="adj1" fmla="val 5556"/>
                <a:gd name="adj2"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D2EC1DF-D6BA-4C84-849B-2878299F5BF1}"/>
              </a:ext>
            </a:extLst>
          </p:cNvPr>
          <p:cNvPicPr>
            <a:picLocks noChangeAspect="1"/>
          </p:cNvPicPr>
          <p:nvPr/>
        </p:nvPicPr>
        <p:blipFill>
          <a:blip r:embed="rId4"/>
          <a:stretch>
            <a:fillRect/>
          </a:stretch>
        </p:blipFill>
        <p:spPr>
          <a:xfrm>
            <a:off x="6499698" y="2999743"/>
            <a:ext cx="2234045" cy="1289304"/>
          </a:xfrm>
          <a:prstGeom prst="roundRect">
            <a:avLst>
              <a:gd name="adj" fmla="val 3772"/>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60"/>
          <p:cNvSpPr txBox="1">
            <a:spLocks noGrp="1"/>
          </p:cNvSpPr>
          <p:nvPr>
            <p:ph type="title"/>
          </p:nvPr>
        </p:nvSpPr>
        <p:spPr>
          <a:xfrm>
            <a:off x="3713412" y="1175917"/>
            <a:ext cx="4667197" cy="14306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 MOBILE APP INTEGRATION</a:t>
            </a:r>
            <a:endParaRPr lang="en-US" b="1" dirty="0">
              <a:latin typeface="Montserrat"/>
              <a:ea typeface="Montserrat"/>
              <a:cs typeface="Montserrat"/>
              <a:sym typeface="Montserrat"/>
            </a:endParaRPr>
          </a:p>
        </p:txBody>
      </p:sp>
      <p:sp>
        <p:nvSpPr>
          <p:cNvPr id="2334" name="Google Shape;2334;p60"/>
          <p:cNvSpPr txBox="1">
            <a:spLocks noGrp="1"/>
          </p:cNvSpPr>
          <p:nvPr>
            <p:ph type="subTitle" idx="1"/>
          </p:nvPr>
        </p:nvSpPr>
        <p:spPr>
          <a:xfrm>
            <a:off x="4466146" y="2528722"/>
            <a:ext cx="3175500" cy="1246678"/>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Users can conveniently monitor air quality via the Blynk mobile app, ensuring access to real-time data and alerts on their smartphones.</a:t>
            </a:r>
          </a:p>
        </p:txBody>
      </p:sp>
      <p:sp>
        <p:nvSpPr>
          <p:cNvPr id="2340" name="Google Shape;2340;p60"/>
          <p:cNvSpPr/>
          <p:nvPr/>
        </p:nvSpPr>
        <p:spPr>
          <a:xfrm>
            <a:off x="7731780" y="75408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27778" y="12162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3553364"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60"/>
          <p:cNvGrpSpPr/>
          <p:nvPr/>
        </p:nvGrpSpPr>
        <p:grpSpPr>
          <a:xfrm>
            <a:off x="5478982" y="4816560"/>
            <a:ext cx="3887543" cy="574993"/>
            <a:chOff x="6312266" y="4816560"/>
            <a:chExt cx="3887543" cy="574993"/>
          </a:xfrm>
        </p:grpSpPr>
        <p:sp>
          <p:nvSpPr>
            <p:cNvPr id="2344" name="Google Shape;2344;p60"/>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60"/>
          <p:cNvGrpSpPr/>
          <p:nvPr/>
        </p:nvGrpSpPr>
        <p:grpSpPr>
          <a:xfrm>
            <a:off x="5373952" y="3104310"/>
            <a:ext cx="3566238" cy="1715670"/>
            <a:chOff x="8322645" y="9834160"/>
            <a:chExt cx="2743260" cy="1319340"/>
          </a:xfrm>
        </p:grpSpPr>
        <p:sp>
          <p:nvSpPr>
            <p:cNvPr id="2348" name="Google Shape;2348;p60"/>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60"/>
          <p:cNvGrpSpPr/>
          <p:nvPr/>
        </p:nvGrpSpPr>
        <p:grpSpPr>
          <a:xfrm>
            <a:off x="6293568" y="3916728"/>
            <a:ext cx="217079" cy="316359"/>
            <a:chOff x="8873575" y="4119500"/>
            <a:chExt cx="228000" cy="337450"/>
          </a:xfrm>
        </p:grpSpPr>
        <p:sp>
          <p:nvSpPr>
            <p:cNvPr id="2359" name="Google Shape;2359;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60"/>
          <p:cNvGrpSpPr/>
          <p:nvPr/>
        </p:nvGrpSpPr>
        <p:grpSpPr>
          <a:xfrm>
            <a:off x="6523593" y="3916728"/>
            <a:ext cx="217079" cy="316359"/>
            <a:chOff x="8873575" y="4119500"/>
            <a:chExt cx="228000" cy="337450"/>
          </a:xfrm>
        </p:grpSpPr>
        <p:sp>
          <p:nvSpPr>
            <p:cNvPr id="2377" name="Google Shape;2377;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60"/>
          <p:cNvGrpSpPr/>
          <p:nvPr/>
        </p:nvGrpSpPr>
        <p:grpSpPr>
          <a:xfrm>
            <a:off x="6753725" y="3916728"/>
            <a:ext cx="217079" cy="316359"/>
            <a:chOff x="8873575" y="4119500"/>
            <a:chExt cx="228000" cy="337450"/>
          </a:xfrm>
        </p:grpSpPr>
        <p:sp>
          <p:nvSpPr>
            <p:cNvPr id="2395" name="Google Shape;2395;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60"/>
          <p:cNvGrpSpPr/>
          <p:nvPr/>
        </p:nvGrpSpPr>
        <p:grpSpPr>
          <a:xfrm>
            <a:off x="6177334" y="4232965"/>
            <a:ext cx="217079" cy="316359"/>
            <a:chOff x="8873575" y="4119500"/>
            <a:chExt cx="228000" cy="337450"/>
          </a:xfrm>
        </p:grpSpPr>
        <p:sp>
          <p:nvSpPr>
            <p:cNvPr id="2413" name="Google Shape;2413;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60"/>
          <p:cNvGrpSpPr/>
          <p:nvPr/>
        </p:nvGrpSpPr>
        <p:grpSpPr>
          <a:xfrm>
            <a:off x="6403857" y="4232965"/>
            <a:ext cx="217079" cy="316359"/>
            <a:chOff x="8873575" y="4119500"/>
            <a:chExt cx="228000" cy="337450"/>
          </a:xfrm>
        </p:grpSpPr>
        <p:sp>
          <p:nvSpPr>
            <p:cNvPr id="2431" name="Google Shape;2431;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0"/>
          <p:cNvGrpSpPr/>
          <p:nvPr/>
        </p:nvGrpSpPr>
        <p:grpSpPr>
          <a:xfrm>
            <a:off x="6618491" y="4232965"/>
            <a:ext cx="217079" cy="316359"/>
            <a:chOff x="8873575" y="4119500"/>
            <a:chExt cx="228000" cy="337450"/>
          </a:xfrm>
        </p:grpSpPr>
        <p:sp>
          <p:nvSpPr>
            <p:cNvPr id="2449" name="Google Shape;2449;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60"/>
          <p:cNvGrpSpPr/>
          <p:nvPr/>
        </p:nvGrpSpPr>
        <p:grpSpPr>
          <a:xfrm>
            <a:off x="6856903" y="4232965"/>
            <a:ext cx="217079" cy="316359"/>
            <a:chOff x="8873575" y="4119500"/>
            <a:chExt cx="228000" cy="337450"/>
          </a:xfrm>
        </p:grpSpPr>
        <p:sp>
          <p:nvSpPr>
            <p:cNvPr id="2467" name="Google Shape;2467;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31AA8F81-49A1-42BB-BA8D-F0A14D11A6B3}"/>
              </a:ext>
            </a:extLst>
          </p:cNvPr>
          <p:cNvGrpSpPr/>
          <p:nvPr/>
        </p:nvGrpSpPr>
        <p:grpSpPr>
          <a:xfrm>
            <a:off x="1256842" y="945896"/>
            <a:ext cx="1601980" cy="3203879"/>
            <a:chOff x="1695507" y="969810"/>
            <a:chExt cx="1601980" cy="3203879"/>
          </a:xfrm>
        </p:grpSpPr>
        <p:grpSp>
          <p:nvGrpSpPr>
            <p:cNvPr id="2335" name="Google Shape;2335;p60"/>
            <p:cNvGrpSpPr/>
            <p:nvPr/>
          </p:nvGrpSpPr>
          <p:grpSpPr>
            <a:xfrm>
              <a:off x="1695507" y="969810"/>
              <a:ext cx="1601980" cy="3203879"/>
              <a:chOff x="451025" y="297475"/>
              <a:chExt cx="2187900" cy="4491000"/>
            </a:xfrm>
          </p:grpSpPr>
          <p:sp>
            <p:nvSpPr>
              <p:cNvPr id="2336" name="Google Shape;2336;p60"/>
              <p:cNvSpPr/>
              <p:nvPr/>
            </p:nvSpPr>
            <p:spPr>
              <a:xfrm>
                <a:off x="451025" y="297475"/>
                <a:ext cx="2187900" cy="4491000"/>
              </a:xfrm>
              <a:prstGeom prst="roundRect">
                <a:avLst>
                  <a:gd name="adj" fmla="val 1578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1369776" y="499642"/>
                <a:ext cx="350400" cy="3719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1381175" y="4377920"/>
                <a:ext cx="327600" cy="32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C074BE2-C549-4B17-A7AC-AF237B61DDD7}"/>
                </a:ext>
              </a:extLst>
            </p:cNvPr>
            <p:cNvPicPr>
              <a:picLocks noChangeAspect="1"/>
            </p:cNvPicPr>
            <p:nvPr/>
          </p:nvPicPr>
          <p:blipFill rotWithShape="1">
            <a:blip r:embed="rId3"/>
            <a:srcRect b="16916"/>
            <a:stretch/>
          </p:blipFill>
          <p:spPr>
            <a:xfrm>
              <a:off x="1785729" y="1228340"/>
              <a:ext cx="1417320" cy="2616830"/>
            </a:xfrm>
            <a:prstGeom prst="roundRect">
              <a:avLst>
                <a:gd name="adj" fmla="val 3471"/>
              </a:avLst>
            </a:prstGeom>
          </p:spPr>
        </p:pic>
      </p:grpSp>
      <p:grpSp>
        <p:nvGrpSpPr>
          <p:cNvPr id="7" name="Group 6">
            <a:extLst>
              <a:ext uri="{FF2B5EF4-FFF2-40B4-BE49-F238E27FC236}">
                <a16:creationId xmlns:a16="http://schemas.microsoft.com/office/drawing/2014/main" id="{9C3550C5-0976-4533-9AAE-C68B809B29E7}"/>
              </a:ext>
            </a:extLst>
          </p:cNvPr>
          <p:cNvGrpSpPr/>
          <p:nvPr/>
        </p:nvGrpSpPr>
        <p:grpSpPr>
          <a:xfrm>
            <a:off x="2527651" y="2105701"/>
            <a:ext cx="991334" cy="2043691"/>
            <a:chOff x="402074" y="2487258"/>
            <a:chExt cx="991334" cy="2043691"/>
          </a:xfrm>
        </p:grpSpPr>
        <p:grpSp>
          <p:nvGrpSpPr>
            <p:cNvPr id="157" name="Google Shape;2335;p60">
              <a:extLst>
                <a:ext uri="{FF2B5EF4-FFF2-40B4-BE49-F238E27FC236}">
                  <a16:creationId xmlns:a16="http://schemas.microsoft.com/office/drawing/2014/main" id="{50089E92-CD24-4AD6-920C-C6B187E16372}"/>
                </a:ext>
              </a:extLst>
            </p:cNvPr>
            <p:cNvGrpSpPr/>
            <p:nvPr/>
          </p:nvGrpSpPr>
          <p:grpSpPr>
            <a:xfrm>
              <a:off x="402074" y="2487258"/>
              <a:ext cx="991334" cy="2043691"/>
              <a:chOff x="451025" y="297475"/>
              <a:chExt cx="2187900" cy="4491000"/>
            </a:xfrm>
          </p:grpSpPr>
          <p:sp>
            <p:nvSpPr>
              <p:cNvPr id="159" name="Google Shape;2336;p60">
                <a:extLst>
                  <a:ext uri="{FF2B5EF4-FFF2-40B4-BE49-F238E27FC236}">
                    <a16:creationId xmlns:a16="http://schemas.microsoft.com/office/drawing/2014/main" id="{552B1054-DD0C-439F-8E97-1380ABF93E0B}"/>
                  </a:ext>
                </a:extLst>
              </p:cNvPr>
              <p:cNvSpPr/>
              <p:nvPr/>
            </p:nvSpPr>
            <p:spPr>
              <a:xfrm>
                <a:off x="451025" y="297475"/>
                <a:ext cx="2187900" cy="4491000"/>
              </a:xfrm>
              <a:prstGeom prst="roundRect">
                <a:avLst>
                  <a:gd name="adj" fmla="val 15789"/>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337;p60">
                <a:extLst>
                  <a:ext uri="{FF2B5EF4-FFF2-40B4-BE49-F238E27FC236}">
                    <a16:creationId xmlns:a16="http://schemas.microsoft.com/office/drawing/2014/main" id="{1C1FFC07-09E1-4CBB-8399-54DDCA9A58E4}"/>
                  </a:ext>
                </a:extLst>
              </p:cNvPr>
              <p:cNvSpPr/>
              <p:nvPr/>
            </p:nvSpPr>
            <p:spPr>
              <a:xfrm>
                <a:off x="1369776" y="499642"/>
                <a:ext cx="350400" cy="3719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338;p60">
                <a:extLst>
                  <a:ext uri="{FF2B5EF4-FFF2-40B4-BE49-F238E27FC236}">
                    <a16:creationId xmlns:a16="http://schemas.microsoft.com/office/drawing/2014/main" id="{FC53285A-1E1E-4E56-8007-FC051A128C37}"/>
                  </a:ext>
                </a:extLst>
              </p:cNvPr>
              <p:cNvSpPr/>
              <p:nvPr/>
            </p:nvSpPr>
            <p:spPr>
              <a:xfrm>
                <a:off x="1381175" y="4377920"/>
                <a:ext cx="327600" cy="32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FC5C849-C273-487A-BEE3-CB4302D20192}"/>
                </a:ext>
              </a:extLst>
            </p:cNvPr>
            <p:cNvPicPr>
              <a:picLocks noChangeAspect="1"/>
            </p:cNvPicPr>
            <p:nvPr/>
          </p:nvPicPr>
          <p:blipFill>
            <a:blip r:embed="rId4"/>
            <a:stretch>
              <a:fillRect/>
            </a:stretch>
          </p:blipFill>
          <p:spPr>
            <a:xfrm>
              <a:off x="476840" y="2694308"/>
              <a:ext cx="851123" cy="1609344"/>
            </a:xfrm>
            <a:prstGeom prst="roundRect">
              <a:avLst>
                <a:gd name="adj" fmla="val 3238"/>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grpSp>
        <p:nvGrpSpPr>
          <p:cNvPr id="1233" name="Google Shape;1233;p47"/>
          <p:cNvGrpSpPr/>
          <p:nvPr/>
        </p:nvGrpSpPr>
        <p:grpSpPr>
          <a:xfrm>
            <a:off x="-2320522" y="3110959"/>
            <a:ext cx="1888130" cy="1503734"/>
            <a:chOff x="88365" y="8640220"/>
            <a:chExt cx="3103920" cy="2556180"/>
          </a:xfrm>
        </p:grpSpPr>
        <p:sp>
          <p:nvSpPr>
            <p:cNvPr id="1234" name="Google Shape;1234;p47"/>
            <p:cNvSpPr/>
            <p:nvPr/>
          </p:nvSpPr>
          <p:spPr>
            <a:xfrm>
              <a:off x="1765665" y="8640880"/>
              <a:ext cx="716040" cy="985500"/>
            </a:xfrm>
            <a:custGeom>
              <a:avLst/>
              <a:gdLst/>
              <a:ahLst/>
              <a:cxnLst/>
              <a:rect l="l" t="t" r="r" b="b"/>
              <a:pathLst>
                <a:path w="11934" h="16425" extrusionOk="0">
                  <a:moveTo>
                    <a:pt x="7877" y="0"/>
                  </a:moveTo>
                  <a:cubicBezTo>
                    <a:pt x="6738" y="0"/>
                    <a:pt x="5721" y="458"/>
                    <a:pt x="4984" y="1207"/>
                  </a:cubicBezTo>
                  <a:cubicBezTo>
                    <a:pt x="4492" y="794"/>
                    <a:pt x="3855" y="559"/>
                    <a:pt x="3162" y="559"/>
                  </a:cubicBezTo>
                  <a:cubicBezTo>
                    <a:pt x="1565" y="559"/>
                    <a:pt x="246" y="1877"/>
                    <a:pt x="246" y="3475"/>
                  </a:cubicBezTo>
                  <a:cubicBezTo>
                    <a:pt x="246" y="4123"/>
                    <a:pt x="447" y="4704"/>
                    <a:pt x="794" y="5185"/>
                  </a:cubicBezTo>
                  <a:cubicBezTo>
                    <a:pt x="302" y="5632"/>
                    <a:pt x="0" y="6257"/>
                    <a:pt x="0" y="6972"/>
                  </a:cubicBezTo>
                  <a:cubicBezTo>
                    <a:pt x="0" y="7855"/>
                    <a:pt x="470" y="8604"/>
                    <a:pt x="1174" y="9039"/>
                  </a:cubicBezTo>
                  <a:cubicBezTo>
                    <a:pt x="850" y="9509"/>
                    <a:pt x="648" y="10090"/>
                    <a:pt x="648" y="10704"/>
                  </a:cubicBezTo>
                  <a:cubicBezTo>
                    <a:pt x="648" y="12324"/>
                    <a:pt x="1956" y="13620"/>
                    <a:pt x="3576" y="13620"/>
                  </a:cubicBezTo>
                  <a:lnTo>
                    <a:pt x="3710" y="13620"/>
                  </a:lnTo>
                  <a:cubicBezTo>
                    <a:pt x="3699" y="13676"/>
                    <a:pt x="3699" y="13732"/>
                    <a:pt x="3699" y="13799"/>
                  </a:cubicBezTo>
                  <a:lnTo>
                    <a:pt x="3699" y="13833"/>
                  </a:lnTo>
                  <a:lnTo>
                    <a:pt x="3665" y="13833"/>
                  </a:lnTo>
                  <a:cubicBezTo>
                    <a:pt x="3207" y="13833"/>
                    <a:pt x="2849" y="14201"/>
                    <a:pt x="2849" y="14648"/>
                  </a:cubicBezTo>
                  <a:cubicBezTo>
                    <a:pt x="2849" y="15117"/>
                    <a:pt x="3218" y="15475"/>
                    <a:pt x="3665" y="15475"/>
                  </a:cubicBezTo>
                  <a:cubicBezTo>
                    <a:pt x="3889" y="15475"/>
                    <a:pt x="4101" y="15397"/>
                    <a:pt x="4246" y="15252"/>
                  </a:cubicBezTo>
                  <a:cubicBezTo>
                    <a:pt x="4369" y="15419"/>
                    <a:pt x="4559" y="15520"/>
                    <a:pt x="4771" y="15520"/>
                  </a:cubicBezTo>
                  <a:cubicBezTo>
                    <a:pt x="4838" y="15520"/>
                    <a:pt x="4894" y="15509"/>
                    <a:pt x="4950" y="15486"/>
                  </a:cubicBezTo>
                  <a:lnTo>
                    <a:pt x="4950" y="15486"/>
                  </a:lnTo>
                  <a:cubicBezTo>
                    <a:pt x="4816" y="15587"/>
                    <a:pt x="4715" y="15732"/>
                    <a:pt x="4715" y="15911"/>
                  </a:cubicBezTo>
                  <a:cubicBezTo>
                    <a:pt x="4715" y="16201"/>
                    <a:pt x="4950" y="16425"/>
                    <a:pt x="5229" y="16425"/>
                  </a:cubicBezTo>
                  <a:cubicBezTo>
                    <a:pt x="5497" y="16425"/>
                    <a:pt x="5699" y="16235"/>
                    <a:pt x="5732" y="15989"/>
                  </a:cubicBezTo>
                  <a:cubicBezTo>
                    <a:pt x="6101" y="15967"/>
                    <a:pt x="6391" y="15654"/>
                    <a:pt x="6391" y="15296"/>
                  </a:cubicBezTo>
                  <a:cubicBezTo>
                    <a:pt x="6391" y="15129"/>
                    <a:pt x="6335" y="14983"/>
                    <a:pt x="6257" y="14872"/>
                  </a:cubicBezTo>
                  <a:cubicBezTo>
                    <a:pt x="6704" y="14793"/>
                    <a:pt x="7039" y="14414"/>
                    <a:pt x="7062" y="13955"/>
                  </a:cubicBezTo>
                  <a:cubicBezTo>
                    <a:pt x="7944" y="13497"/>
                    <a:pt x="8559" y="12570"/>
                    <a:pt x="8559" y="11509"/>
                  </a:cubicBezTo>
                  <a:cubicBezTo>
                    <a:pt x="8559" y="11375"/>
                    <a:pt x="8548" y="11218"/>
                    <a:pt x="8525" y="11073"/>
                  </a:cubicBezTo>
                  <a:lnTo>
                    <a:pt x="8525" y="11073"/>
                  </a:lnTo>
                  <a:cubicBezTo>
                    <a:pt x="8615" y="11095"/>
                    <a:pt x="8693" y="11106"/>
                    <a:pt x="8782" y="11106"/>
                  </a:cubicBezTo>
                  <a:cubicBezTo>
                    <a:pt x="9900" y="11106"/>
                    <a:pt x="10805" y="10201"/>
                    <a:pt x="10805" y="9084"/>
                  </a:cubicBezTo>
                  <a:cubicBezTo>
                    <a:pt x="10805" y="8648"/>
                    <a:pt x="10682" y="8257"/>
                    <a:pt x="10447" y="7922"/>
                  </a:cubicBezTo>
                  <a:cubicBezTo>
                    <a:pt x="10525" y="7710"/>
                    <a:pt x="10570" y="7475"/>
                    <a:pt x="10570" y="7229"/>
                  </a:cubicBezTo>
                  <a:cubicBezTo>
                    <a:pt x="10570" y="7185"/>
                    <a:pt x="10559" y="7140"/>
                    <a:pt x="10559" y="7118"/>
                  </a:cubicBezTo>
                  <a:cubicBezTo>
                    <a:pt x="11408" y="6369"/>
                    <a:pt x="11933" y="5285"/>
                    <a:pt x="11922" y="4067"/>
                  </a:cubicBezTo>
                  <a:cubicBezTo>
                    <a:pt x="11922" y="1822"/>
                    <a:pt x="10112" y="0"/>
                    <a:pt x="7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1936605" y="8640220"/>
              <a:ext cx="545100" cy="986160"/>
            </a:xfrm>
            <a:custGeom>
              <a:avLst/>
              <a:gdLst/>
              <a:ahLst/>
              <a:cxnLst/>
              <a:rect l="l" t="t" r="r" b="b"/>
              <a:pathLst>
                <a:path w="9085" h="16436" extrusionOk="0">
                  <a:moveTo>
                    <a:pt x="5040" y="0"/>
                  </a:moveTo>
                  <a:cubicBezTo>
                    <a:pt x="3911" y="0"/>
                    <a:pt x="2883" y="458"/>
                    <a:pt x="2146" y="1196"/>
                  </a:cubicBezTo>
                  <a:cubicBezTo>
                    <a:pt x="2679" y="1130"/>
                    <a:pt x="3192" y="1087"/>
                    <a:pt x="3678" y="1087"/>
                  </a:cubicBezTo>
                  <a:cubicBezTo>
                    <a:pt x="5087" y="1087"/>
                    <a:pt x="6261" y="1449"/>
                    <a:pt x="6984" y="2671"/>
                  </a:cubicBezTo>
                  <a:cubicBezTo>
                    <a:pt x="7788" y="4481"/>
                    <a:pt x="6481" y="5833"/>
                    <a:pt x="5062" y="7140"/>
                  </a:cubicBezTo>
                  <a:cubicBezTo>
                    <a:pt x="5844" y="7508"/>
                    <a:pt x="6727" y="8179"/>
                    <a:pt x="6403" y="8961"/>
                  </a:cubicBezTo>
                  <a:cubicBezTo>
                    <a:pt x="6011" y="9553"/>
                    <a:pt x="5570" y="9933"/>
                    <a:pt x="5032" y="9933"/>
                  </a:cubicBezTo>
                  <a:cubicBezTo>
                    <a:pt x="4940" y="9933"/>
                    <a:pt x="4846" y="9922"/>
                    <a:pt x="4749" y="9899"/>
                  </a:cubicBezTo>
                  <a:cubicBezTo>
                    <a:pt x="4671" y="10838"/>
                    <a:pt x="4313" y="11642"/>
                    <a:pt x="3598" y="12291"/>
                  </a:cubicBezTo>
                  <a:cubicBezTo>
                    <a:pt x="2905" y="13068"/>
                    <a:pt x="2132" y="13638"/>
                    <a:pt x="1067" y="13638"/>
                  </a:cubicBezTo>
                  <a:cubicBezTo>
                    <a:pt x="999" y="13638"/>
                    <a:pt x="931" y="13636"/>
                    <a:pt x="861" y="13631"/>
                  </a:cubicBezTo>
                  <a:cubicBezTo>
                    <a:pt x="850" y="13687"/>
                    <a:pt x="850" y="13743"/>
                    <a:pt x="850" y="13810"/>
                  </a:cubicBezTo>
                  <a:lnTo>
                    <a:pt x="850" y="13844"/>
                  </a:lnTo>
                  <a:lnTo>
                    <a:pt x="816" y="13844"/>
                  </a:lnTo>
                  <a:cubicBezTo>
                    <a:pt x="358" y="13844"/>
                    <a:pt x="0" y="14212"/>
                    <a:pt x="0" y="14659"/>
                  </a:cubicBezTo>
                  <a:cubicBezTo>
                    <a:pt x="0" y="15128"/>
                    <a:pt x="369" y="15486"/>
                    <a:pt x="816" y="15486"/>
                  </a:cubicBezTo>
                  <a:cubicBezTo>
                    <a:pt x="1040" y="15486"/>
                    <a:pt x="1252" y="15408"/>
                    <a:pt x="1397" y="15263"/>
                  </a:cubicBezTo>
                  <a:cubicBezTo>
                    <a:pt x="1520" y="15430"/>
                    <a:pt x="1710" y="15531"/>
                    <a:pt x="1922" y="15531"/>
                  </a:cubicBezTo>
                  <a:cubicBezTo>
                    <a:pt x="1989" y="15531"/>
                    <a:pt x="2045" y="15520"/>
                    <a:pt x="2101" y="15497"/>
                  </a:cubicBezTo>
                  <a:lnTo>
                    <a:pt x="2101" y="15497"/>
                  </a:lnTo>
                  <a:cubicBezTo>
                    <a:pt x="1967" y="15598"/>
                    <a:pt x="1866" y="15743"/>
                    <a:pt x="1866" y="15922"/>
                  </a:cubicBezTo>
                  <a:cubicBezTo>
                    <a:pt x="1866" y="16212"/>
                    <a:pt x="2101" y="16436"/>
                    <a:pt x="2380" y="16436"/>
                  </a:cubicBezTo>
                  <a:cubicBezTo>
                    <a:pt x="2648" y="16436"/>
                    <a:pt x="2850" y="16246"/>
                    <a:pt x="2883" y="16000"/>
                  </a:cubicBezTo>
                  <a:cubicBezTo>
                    <a:pt x="3252" y="15978"/>
                    <a:pt x="3542" y="15665"/>
                    <a:pt x="3542" y="15307"/>
                  </a:cubicBezTo>
                  <a:cubicBezTo>
                    <a:pt x="3542" y="15140"/>
                    <a:pt x="3486" y="14994"/>
                    <a:pt x="3408" y="14883"/>
                  </a:cubicBezTo>
                  <a:cubicBezTo>
                    <a:pt x="3855" y="14804"/>
                    <a:pt x="4190" y="14425"/>
                    <a:pt x="4213" y="13966"/>
                  </a:cubicBezTo>
                  <a:cubicBezTo>
                    <a:pt x="5095" y="13508"/>
                    <a:pt x="5710" y="12581"/>
                    <a:pt x="5710" y="11520"/>
                  </a:cubicBezTo>
                  <a:cubicBezTo>
                    <a:pt x="5710" y="11386"/>
                    <a:pt x="5699" y="11229"/>
                    <a:pt x="5676" y="11084"/>
                  </a:cubicBezTo>
                  <a:lnTo>
                    <a:pt x="5676" y="11084"/>
                  </a:lnTo>
                  <a:cubicBezTo>
                    <a:pt x="5766" y="11106"/>
                    <a:pt x="5844" y="11117"/>
                    <a:pt x="5933" y="11117"/>
                  </a:cubicBezTo>
                  <a:cubicBezTo>
                    <a:pt x="7051" y="11117"/>
                    <a:pt x="7956" y="10212"/>
                    <a:pt x="7956" y="9095"/>
                  </a:cubicBezTo>
                  <a:cubicBezTo>
                    <a:pt x="7956" y="8659"/>
                    <a:pt x="7833" y="8268"/>
                    <a:pt x="7598" y="7933"/>
                  </a:cubicBezTo>
                  <a:cubicBezTo>
                    <a:pt x="7676" y="7721"/>
                    <a:pt x="7721" y="7486"/>
                    <a:pt x="7721" y="7240"/>
                  </a:cubicBezTo>
                  <a:cubicBezTo>
                    <a:pt x="7721" y="7196"/>
                    <a:pt x="7710" y="7151"/>
                    <a:pt x="7710" y="7129"/>
                  </a:cubicBezTo>
                  <a:cubicBezTo>
                    <a:pt x="8559" y="6380"/>
                    <a:pt x="9084" y="5296"/>
                    <a:pt x="9084" y="4067"/>
                  </a:cubicBezTo>
                  <a:cubicBezTo>
                    <a:pt x="9084" y="1810"/>
                    <a:pt x="7274" y="0"/>
                    <a:pt x="5040"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325665" y="10021840"/>
              <a:ext cx="2580360" cy="261540"/>
            </a:xfrm>
            <a:custGeom>
              <a:avLst/>
              <a:gdLst/>
              <a:ahLst/>
              <a:cxnLst/>
              <a:rect l="l" t="t" r="r" b="b"/>
              <a:pathLst>
                <a:path w="43006" h="4359" extrusionOk="0">
                  <a:moveTo>
                    <a:pt x="1107" y="1"/>
                  </a:moveTo>
                  <a:lnTo>
                    <a:pt x="1107" y="23"/>
                  </a:lnTo>
                  <a:lnTo>
                    <a:pt x="548" y="23"/>
                  </a:lnTo>
                  <a:cubicBezTo>
                    <a:pt x="235" y="23"/>
                    <a:pt x="1" y="258"/>
                    <a:pt x="1" y="559"/>
                  </a:cubicBezTo>
                  <a:lnTo>
                    <a:pt x="1" y="783"/>
                  </a:lnTo>
                  <a:lnTo>
                    <a:pt x="1" y="4224"/>
                  </a:lnTo>
                  <a:lnTo>
                    <a:pt x="1107" y="4224"/>
                  </a:lnTo>
                  <a:lnTo>
                    <a:pt x="1107" y="1062"/>
                  </a:lnTo>
                  <a:cubicBezTo>
                    <a:pt x="1107" y="917"/>
                    <a:pt x="1230" y="783"/>
                    <a:pt x="1386" y="783"/>
                  </a:cubicBezTo>
                  <a:lnTo>
                    <a:pt x="41576" y="783"/>
                  </a:lnTo>
                  <a:cubicBezTo>
                    <a:pt x="41799" y="783"/>
                    <a:pt x="41989" y="973"/>
                    <a:pt x="41989" y="1196"/>
                  </a:cubicBezTo>
                  <a:lnTo>
                    <a:pt x="41989" y="4358"/>
                  </a:lnTo>
                  <a:lnTo>
                    <a:pt x="43006" y="4358"/>
                  </a:lnTo>
                  <a:lnTo>
                    <a:pt x="43006" y="783"/>
                  </a:lnTo>
                  <a:lnTo>
                    <a:pt x="43006" y="638"/>
                  </a:lnTo>
                  <a:lnTo>
                    <a:pt x="43006" y="582"/>
                  </a:lnTo>
                  <a:cubicBezTo>
                    <a:pt x="43006" y="269"/>
                    <a:pt x="42749" y="1"/>
                    <a:pt x="42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2020425" y="9704740"/>
              <a:ext cx="155580" cy="612120"/>
            </a:xfrm>
            <a:custGeom>
              <a:avLst/>
              <a:gdLst/>
              <a:ahLst/>
              <a:cxnLst/>
              <a:rect l="l" t="t" r="r" b="b"/>
              <a:pathLst>
                <a:path w="2593" h="10202" extrusionOk="0">
                  <a:moveTo>
                    <a:pt x="257" y="1"/>
                  </a:moveTo>
                  <a:lnTo>
                    <a:pt x="246" y="582"/>
                  </a:lnTo>
                  <a:lnTo>
                    <a:pt x="0" y="10202"/>
                  </a:lnTo>
                  <a:lnTo>
                    <a:pt x="2592" y="10202"/>
                  </a:lnTo>
                  <a:lnTo>
                    <a:pt x="2358" y="1141"/>
                  </a:lnTo>
                  <a:lnTo>
                    <a:pt x="23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7"/>
            <p:cNvSpPr/>
            <p:nvPr/>
          </p:nvSpPr>
          <p:spPr>
            <a:xfrm>
              <a:off x="2035125" y="9704740"/>
              <a:ext cx="126780" cy="68460"/>
            </a:xfrm>
            <a:custGeom>
              <a:avLst/>
              <a:gdLst/>
              <a:ahLst/>
              <a:cxnLst/>
              <a:rect l="l" t="t" r="r" b="b"/>
              <a:pathLst>
                <a:path w="2113" h="1141" extrusionOk="0">
                  <a:moveTo>
                    <a:pt x="12" y="1"/>
                  </a:moveTo>
                  <a:lnTo>
                    <a:pt x="1" y="582"/>
                  </a:lnTo>
                  <a:lnTo>
                    <a:pt x="2113" y="1141"/>
                  </a:lnTo>
                  <a:lnTo>
                    <a:pt x="2079"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7"/>
            <p:cNvSpPr/>
            <p:nvPr/>
          </p:nvSpPr>
          <p:spPr>
            <a:xfrm>
              <a:off x="1994265" y="9686020"/>
              <a:ext cx="208560" cy="47640"/>
            </a:xfrm>
            <a:custGeom>
              <a:avLst/>
              <a:gdLst/>
              <a:ahLst/>
              <a:cxnLst/>
              <a:rect l="l" t="t" r="r" b="b"/>
              <a:pathLst>
                <a:path w="3476" h="794" extrusionOk="0">
                  <a:moveTo>
                    <a:pt x="403" y="0"/>
                  </a:moveTo>
                  <a:cubicBezTo>
                    <a:pt x="179" y="0"/>
                    <a:pt x="0" y="179"/>
                    <a:pt x="0" y="391"/>
                  </a:cubicBezTo>
                  <a:lnTo>
                    <a:pt x="0" y="402"/>
                  </a:lnTo>
                  <a:cubicBezTo>
                    <a:pt x="0" y="626"/>
                    <a:pt x="179" y="793"/>
                    <a:pt x="403" y="793"/>
                  </a:cubicBezTo>
                  <a:lnTo>
                    <a:pt x="3073" y="793"/>
                  </a:lnTo>
                  <a:cubicBezTo>
                    <a:pt x="3296" y="793"/>
                    <a:pt x="3475" y="615"/>
                    <a:pt x="3475" y="402"/>
                  </a:cubicBezTo>
                  <a:lnTo>
                    <a:pt x="3475" y="391"/>
                  </a:lnTo>
                  <a:cubicBezTo>
                    <a:pt x="3475" y="168"/>
                    <a:pt x="3296" y="0"/>
                    <a:pt x="3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7"/>
            <p:cNvSpPr/>
            <p:nvPr/>
          </p:nvSpPr>
          <p:spPr>
            <a:xfrm>
              <a:off x="617265" y="9835480"/>
              <a:ext cx="1906680" cy="1314000"/>
            </a:xfrm>
            <a:custGeom>
              <a:avLst/>
              <a:gdLst/>
              <a:ahLst/>
              <a:cxnLst/>
              <a:rect l="l" t="t" r="r" b="b"/>
              <a:pathLst>
                <a:path w="31778" h="21900" extrusionOk="0">
                  <a:moveTo>
                    <a:pt x="1" y="1"/>
                  </a:moveTo>
                  <a:lnTo>
                    <a:pt x="1" y="21900"/>
                  </a:lnTo>
                  <a:lnTo>
                    <a:pt x="31777" y="21900"/>
                  </a:lnTo>
                  <a:lnTo>
                    <a:pt x="31732" y="1142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7"/>
            <p:cNvSpPr/>
            <p:nvPr/>
          </p:nvSpPr>
          <p:spPr>
            <a:xfrm>
              <a:off x="1076505" y="10388560"/>
              <a:ext cx="459960" cy="760920"/>
            </a:xfrm>
            <a:custGeom>
              <a:avLst/>
              <a:gdLst/>
              <a:ahLst/>
              <a:cxnLst/>
              <a:rect l="l" t="t" r="r" b="b"/>
              <a:pathLst>
                <a:path w="7666" h="12682" extrusionOk="0">
                  <a:moveTo>
                    <a:pt x="1" y="0"/>
                  </a:moveTo>
                  <a:lnTo>
                    <a:pt x="1" y="12682"/>
                  </a:lnTo>
                  <a:lnTo>
                    <a:pt x="7665" y="12682"/>
                  </a:lnTo>
                  <a:lnTo>
                    <a:pt x="766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a:off x="1203225" y="10852480"/>
              <a:ext cx="167640" cy="295680"/>
            </a:xfrm>
            <a:custGeom>
              <a:avLst/>
              <a:gdLst/>
              <a:ahLst/>
              <a:cxnLst/>
              <a:rect l="l" t="t" r="r" b="b"/>
              <a:pathLst>
                <a:path w="2794" h="4928" extrusionOk="0">
                  <a:moveTo>
                    <a:pt x="0" y="0"/>
                  </a:moveTo>
                  <a:lnTo>
                    <a:pt x="0" y="4927"/>
                  </a:lnTo>
                  <a:lnTo>
                    <a:pt x="2793" y="4927"/>
                  </a:lnTo>
                  <a:lnTo>
                    <a:pt x="27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a:off x="1175745" y="10822960"/>
              <a:ext cx="219240" cy="36960"/>
            </a:xfrm>
            <a:custGeom>
              <a:avLst/>
              <a:gdLst/>
              <a:ahLst/>
              <a:cxnLst/>
              <a:rect l="l" t="t" r="r" b="b"/>
              <a:pathLst>
                <a:path w="3654" h="616" extrusionOk="0">
                  <a:moveTo>
                    <a:pt x="0" y="1"/>
                  </a:moveTo>
                  <a:lnTo>
                    <a:pt x="0" y="615"/>
                  </a:lnTo>
                  <a:lnTo>
                    <a:pt x="3654" y="615"/>
                  </a:lnTo>
                  <a:lnTo>
                    <a:pt x="36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7"/>
            <p:cNvSpPr/>
            <p:nvPr/>
          </p:nvSpPr>
          <p:spPr>
            <a:xfrm>
              <a:off x="1137525" y="1055416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7"/>
            <p:cNvSpPr/>
            <p:nvPr/>
          </p:nvSpPr>
          <p:spPr>
            <a:xfrm>
              <a:off x="1143525" y="10558180"/>
              <a:ext cx="106680" cy="18840"/>
            </a:xfrm>
            <a:custGeom>
              <a:avLst/>
              <a:gdLst/>
              <a:ahLst/>
              <a:cxnLst/>
              <a:rect l="l" t="t" r="r" b="b"/>
              <a:pathLst>
                <a:path w="1778" h="314"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7"/>
            <p:cNvSpPr/>
            <p:nvPr/>
          </p:nvSpPr>
          <p:spPr>
            <a:xfrm>
              <a:off x="1137525" y="1060780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7"/>
            <p:cNvSpPr/>
            <p:nvPr/>
          </p:nvSpPr>
          <p:spPr>
            <a:xfrm>
              <a:off x="1143525" y="10611820"/>
              <a:ext cx="106680" cy="18780"/>
            </a:xfrm>
            <a:custGeom>
              <a:avLst/>
              <a:gdLst/>
              <a:ahLst/>
              <a:cxnLst/>
              <a:rect l="l" t="t" r="r" b="b"/>
              <a:pathLst>
                <a:path w="1778" h="313"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1137525" y="10661380"/>
              <a:ext cx="118680" cy="27540"/>
            </a:xfrm>
            <a:custGeom>
              <a:avLst/>
              <a:gdLst/>
              <a:ahLst/>
              <a:cxnLst/>
              <a:rect l="l" t="t" r="r" b="b"/>
              <a:pathLst>
                <a:path w="1978" h="459" extrusionOk="0">
                  <a:moveTo>
                    <a:pt x="0" y="1"/>
                  </a:moveTo>
                  <a:lnTo>
                    <a:pt x="0" y="459"/>
                  </a:lnTo>
                  <a:lnTo>
                    <a:pt x="1978" y="459"/>
                  </a:lnTo>
                  <a:lnTo>
                    <a:pt x="1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a:off x="1143525" y="10665400"/>
              <a:ext cx="106680" cy="18840"/>
            </a:xfrm>
            <a:custGeom>
              <a:avLst/>
              <a:gdLst/>
              <a:ahLst/>
              <a:cxnLst/>
              <a:rect l="l" t="t" r="r" b="b"/>
              <a:pathLst>
                <a:path w="1778" h="314" extrusionOk="0">
                  <a:moveTo>
                    <a:pt x="1" y="1"/>
                  </a:moveTo>
                  <a:lnTo>
                    <a:pt x="1" y="314"/>
                  </a:lnTo>
                  <a:lnTo>
                    <a:pt x="1777" y="314"/>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1076505" y="10322200"/>
              <a:ext cx="459960" cy="381480"/>
            </a:xfrm>
            <a:custGeom>
              <a:avLst/>
              <a:gdLst/>
              <a:ahLst/>
              <a:cxnLst/>
              <a:rect l="l" t="t" r="r" b="b"/>
              <a:pathLst>
                <a:path w="7666" h="6358" extrusionOk="0">
                  <a:moveTo>
                    <a:pt x="1" y="0"/>
                  </a:moveTo>
                  <a:lnTo>
                    <a:pt x="1" y="1252"/>
                  </a:lnTo>
                  <a:lnTo>
                    <a:pt x="7665" y="6358"/>
                  </a:lnTo>
                  <a:lnTo>
                    <a:pt x="766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1536405" y="10388560"/>
              <a:ext cx="459240" cy="760920"/>
            </a:xfrm>
            <a:custGeom>
              <a:avLst/>
              <a:gdLst/>
              <a:ahLst/>
              <a:cxnLst/>
              <a:rect l="l" t="t" r="r" b="b"/>
              <a:pathLst>
                <a:path w="7654" h="12682" extrusionOk="0">
                  <a:moveTo>
                    <a:pt x="0" y="0"/>
                  </a:moveTo>
                  <a:lnTo>
                    <a:pt x="0" y="12682"/>
                  </a:lnTo>
                  <a:lnTo>
                    <a:pt x="7654" y="12682"/>
                  </a:lnTo>
                  <a:lnTo>
                    <a:pt x="7654" y="505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p:nvPr/>
          </p:nvSpPr>
          <p:spPr>
            <a:xfrm>
              <a:off x="1536405" y="10322200"/>
              <a:ext cx="459240" cy="381480"/>
            </a:xfrm>
            <a:custGeom>
              <a:avLst/>
              <a:gdLst/>
              <a:ahLst/>
              <a:cxnLst/>
              <a:rect l="l" t="t" r="r" b="b"/>
              <a:pathLst>
                <a:path w="7654" h="6358" extrusionOk="0">
                  <a:moveTo>
                    <a:pt x="0" y="0"/>
                  </a:moveTo>
                  <a:lnTo>
                    <a:pt x="0" y="1252"/>
                  </a:lnTo>
                  <a:lnTo>
                    <a:pt x="7654" y="6358"/>
                  </a:lnTo>
                  <a:lnTo>
                    <a:pt x="7654" y="503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7"/>
            <p:cNvSpPr/>
            <p:nvPr/>
          </p:nvSpPr>
          <p:spPr>
            <a:xfrm>
              <a:off x="617265" y="10388560"/>
              <a:ext cx="459300" cy="760920"/>
            </a:xfrm>
            <a:custGeom>
              <a:avLst/>
              <a:gdLst/>
              <a:ahLst/>
              <a:cxnLst/>
              <a:rect l="l" t="t" r="r" b="b"/>
              <a:pathLst>
                <a:path w="7655" h="12682" extrusionOk="0">
                  <a:moveTo>
                    <a:pt x="1" y="0"/>
                  </a:moveTo>
                  <a:lnTo>
                    <a:pt x="1" y="12682"/>
                  </a:lnTo>
                  <a:lnTo>
                    <a:pt x="7655" y="12682"/>
                  </a:lnTo>
                  <a:lnTo>
                    <a:pt x="765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7"/>
            <p:cNvSpPr/>
            <p:nvPr/>
          </p:nvSpPr>
          <p:spPr>
            <a:xfrm>
              <a:off x="617265" y="10322200"/>
              <a:ext cx="459300" cy="381480"/>
            </a:xfrm>
            <a:custGeom>
              <a:avLst/>
              <a:gdLst/>
              <a:ahLst/>
              <a:cxnLst/>
              <a:rect l="l" t="t" r="r" b="b"/>
              <a:pathLst>
                <a:path w="7655" h="6358" extrusionOk="0">
                  <a:moveTo>
                    <a:pt x="1" y="0"/>
                  </a:moveTo>
                  <a:lnTo>
                    <a:pt x="1" y="1252"/>
                  </a:lnTo>
                  <a:lnTo>
                    <a:pt x="7655" y="6358"/>
                  </a:lnTo>
                  <a:lnTo>
                    <a:pt x="765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7"/>
            <p:cNvSpPr/>
            <p:nvPr/>
          </p:nvSpPr>
          <p:spPr>
            <a:xfrm>
              <a:off x="668925" y="10744540"/>
              <a:ext cx="355380" cy="276240"/>
            </a:xfrm>
            <a:custGeom>
              <a:avLst/>
              <a:gdLst/>
              <a:ahLst/>
              <a:cxnLst/>
              <a:rect l="l" t="t" r="r" b="b"/>
              <a:pathLst>
                <a:path w="5923"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7"/>
            <p:cNvSpPr/>
            <p:nvPr/>
          </p:nvSpPr>
          <p:spPr>
            <a:xfrm>
              <a:off x="67966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67966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37" y="2224"/>
                  </a:lnTo>
                  <a:lnTo>
                    <a:pt x="4637" y="4269"/>
                  </a:lnTo>
                  <a:lnTo>
                    <a:pt x="4838" y="4269"/>
                  </a:lnTo>
                  <a:lnTo>
                    <a:pt x="4838" y="2224"/>
                  </a:lnTo>
                  <a:lnTo>
                    <a:pt x="5598" y="2224"/>
                  </a:lnTo>
                  <a:lnTo>
                    <a:pt x="5598" y="1979"/>
                  </a:lnTo>
                  <a:lnTo>
                    <a:pt x="4838" y="1979"/>
                  </a:lnTo>
                  <a:lnTo>
                    <a:pt x="4838" y="1"/>
                  </a:lnTo>
                  <a:lnTo>
                    <a:pt x="4637" y="1"/>
                  </a:lnTo>
                  <a:lnTo>
                    <a:pt x="4637"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679665" y="10754560"/>
              <a:ext cx="252120" cy="252120"/>
            </a:xfrm>
            <a:custGeom>
              <a:avLst/>
              <a:gdLst/>
              <a:ahLst/>
              <a:cxnLst/>
              <a:rect l="l" t="t" r="r" b="b"/>
              <a:pathLst>
                <a:path w="4202" h="4202" extrusionOk="0">
                  <a:moveTo>
                    <a:pt x="2737" y="1"/>
                  </a:moveTo>
                  <a:lnTo>
                    <a:pt x="0" y="2738"/>
                  </a:lnTo>
                  <a:lnTo>
                    <a:pt x="0" y="4202"/>
                  </a:lnTo>
                  <a:lnTo>
                    <a:pt x="2212" y="1979"/>
                  </a:ln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74464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1588665" y="10744540"/>
              <a:ext cx="355380" cy="276240"/>
            </a:xfrm>
            <a:custGeom>
              <a:avLst/>
              <a:gdLst/>
              <a:ahLst/>
              <a:cxnLst/>
              <a:rect l="l" t="t" r="r" b="b"/>
              <a:pathLst>
                <a:path w="5923" h="4604" extrusionOk="0">
                  <a:moveTo>
                    <a:pt x="1" y="0"/>
                  </a:moveTo>
                  <a:lnTo>
                    <a:pt x="1"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159874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159808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26" y="2224"/>
                  </a:lnTo>
                  <a:lnTo>
                    <a:pt x="4626" y="4269"/>
                  </a:lnTo>
                  <a:lnTo>
                    <a:pt x="4838" y="4269"/>
                  </a:lnTo>
                  <a:lnTo>
                    <a:pt x="4838" y="2224"/>
                  </a:lnTo>
                  <a:lnTo>
                    <a:pt x="5598" y="2224"/>
                  </a:lnTo>
                  <a:lnTo>
                    <a:pt x="5598" y="1979"/>
                  </a:lnTo>
                  <a:lnTo>
                    <a:pt x="4838" y="1979"/>
                  </a:lnTo>
                  <a:lnTo>
                    <a:pt x="4838" y="1"/>
                  </a:lnTo>
                  <a:lnTo>
                    <a:pt x="4626" y="1"/>
                  </a:lnTo>
                  <a:lnTo>
                    <a:pt x="4626"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1598085" y="10754560"/>
              <a:ext cx="252120" cy="252120"/>
            </a:xfrm>
            <a:custGeom>
              <a:avLst/>
              <a:gdLst/>
              <a:ahLst/>
              <a:cxnLst/>
              <a:rect l="l" t="t" r="r" b="b"/>
              <a:pathLst>
                <a:path w="4202" h="4202" extrusionOk="0">
                  <a:moveTo>
                    <a:pt x="2738" y="1"/>
                  </a:moveTo>
                  <a:lnTo>
                    <a:pt x="0" y="2738"/>
                  </a:lnTo>
                  <a:lnTo>
                    <a:pt x="0" y="4202"/>
                  </a:lnTo>
                  <a:cubicBezTo>
                    <a:pt x="637" y="3565"/>
                    <a:pt x="1587" y="2627"/>
                    <a:pt x="2212" y="1979"/>
                  </a:cubicBez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166306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2098185" y="10744540"/>
              <a:ext cx="355320" cy="276240"/>
            </a:xfrm>
            <a:custGeom>
              <a:avLst/>
              <a:gdLst/>
              <a:ahLst/>
              <a:cxnLst/>
              <a:rect l="l" t="t" r="r" b="b"/>
              <a:pathLst>
                <a:path w="5922"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2108205" y="10754560"/>
              <a:ext cx="335280" cy="256140"/>
            </a:xfrm>
            <a:custGeom>
              <a:avLst/>
              <a:gdLst/>
              <a:ahLst/>
              <a:cxnLst/>
              <a:rect l="l" t="t" r="r" b="b"/>
              <a:pathLst>
                <a:path w="5588" h="4269" extrusionOk="0">
                  <a:moveTo>
                    <a:pt x="1" y="1"/>
                  </a:moveTo>
                  <a:lnTo>
                    <a:pt x="1"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7"/>
            <p:cNvSpPr/>
            <p:nvPr/>
          </p:nvSpPr>
          <p:spPr>
            <a:xfrm>
              <a:off x="2108205" y="10754560"/>
              <a:ext cx="335940" cy="256140"/>
            </a:xfrm>
            <a:custGeom>
              <a:avLst/>
              <a:gdLst/>
              <a:ahLst/>
              <a:cxnLst/>
              <a:rect l="l" t="t" r="r" b="b"/>
              <a:pathLst>
                <a:path w="5599" h="4269" extrusionOk="0">
                  <a:moveTo>
                    <a:pt x="749" y="1"/>
                  </a:moveTo>
                  <a:lnTo>
                    <a:pt x="749" y="1979"/>
                  </a:lnTo>
                  <a:lnTo>
                    <a:pt x="1" y="1979"/>
                  </a:lnTo>
                  <a:lnTo>
                    <a:pt x="1" y="2224"/>
                  </a:lnTo>
                  <a:lnTo>
                    <a:pt x="749" y="2224"/>
                  </a:lnTo>
                  <a:lnTo>
                    <a:pt x="749" y="4269"/>
                  </a:lnTo>
                  <a:lnTo>
                    <a:pt x="962" y="4269"/>
                  </a:lnTo>
                  <a:lnTo>
                    <a:pt x="962" y="2224"/>
                  </a:lnTo>
                  <a:lnTo>
                    <a:pt x="2693" y="2224"/>
                  </a:lnTo>
                  <a:lnTo>
                    <a:pt x="2693" y="4269"/>
                  </a:lnTo>
                  <a:lnTo>
                    <a:pt x="2906" y="4269"/>
                  </a:lnTo>
                  <a:lnTo>
                    <a:pt x="2906" y="2224"/>
                  </a:lnTo>
                  <a:lnTo>
                    <a:pt x="4638" y="2224"/>
                  </a:lnTo>
                  <a:lnTo>
                    <a:pt x="4638" y="4269"/>
                  </a:lnTo>
                  <a:lnTo>
                    <a:pt x="4850" y="4269"/>
                  </a:lnTo>
                  <a:lnTo>
                    <a:pt x="4850" y="2224"/>
                  </a:lnTo>
                  <a:lnTo>
                    <a:pt x="5598" y="2224"/>
                  </a:lnTo>
                  <a:lnTo>
                    <a:pt x="5598" y="1979"/>
                  </a:lnTo>
                  <a:lnTo>
                    <a:pt x="4850" y="1979"/>
                  </a:lnTo>
                  <a:lnTo>
                    <a:pt x="4850" y="1"/>
                  </a:lnTo>
                  <a:lnTo>
                    <a:pt x="4638" y="1"/>
                  </a:lnTo>
                  <a:lnTo>
                    <a:pt x="4638" y="1979"/>
                  </a:lnTo>
                  <a:lnTo>
                    <a:pt x="2906" y="1979"/>
                  </a:lnTo>
                  <a:lnTo>
                    <a:pt x="2906" y="1"/>
                  </a:lnTo>
                  <a:lnTo>
                    <a:pt x="2693" y="1"/>
                  </a:lnTo>
                  <a:lnTo>
                    <a:pt x="2693" y="1979"/>
                  </a:lnTo>
                  <a:lnTo>
                    <a:pt x="962" y="1979"/>
                  </a:lnTo>
                  <a:lnTo>
                    <a:pt x="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7"/>
            <p:cNvSpPr/>
            <p:nvPr/>
          </p:nvSpPr>
          <p:spPr>
            <a:xfrm>
              <a:off x="2108205" y="10754560"/>
              <a:ext cx="252120" cy="252120"/>
            </a:xfrm>
            <a:custGeom>
              <a:avLst/>
              <a:gdLst/>
              <a:ahLst/>
              <a:cxnLst/>
              <a:rect l="l" t="t" r="r" b="b"/>
              <a:pathLst>
                <a:path w="4202" h="4202" extrusionOk="0">
                  <a:moveTo>
                    <a:pt x="2738" y="1"/>
                  </a:moveTo>
                  <a:lnTo>
                    <a:pt x="1" y="2738"/>
                  </a:lnTo>
                  <a:lnTo>
                    <a:pt x="1" y="4202"/>
                  </a:lnTo>
                  <a:cubicBezTo>
                    <a:pt x="626" y="3565"/>
                    <a:pt x="1576" y="2627"/>
                    <a:pt x="2224" y="1979"/>
                  </a:cubicBezTo>
                  <a:lnTo>
                    <a:pt x="4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2173245" y="10754560"/>
              <a:ext cx="270900" cy="256140"/>
            </a:xfrm>
            <a:custGeom>
              <a:avLst/>
              <a:gdLst/>
              <a:ahLst/>
              <a:cxnLst/>
              <a:rect l="l" t="t" r="r" b="b"/>
              <a:pathLst>
                <a:path w="4515" h="4269" extrusionOk="0">
                  <a:moveTo>
                    <a:pt x="4280" y="1"/>
                  </a:moveTo>
                  <a:lnTo>
                    <a:pt x="1" y="4269"/>
                  </a:lnTo>
                  <a:lnTo>
                    <a:pt x="660" y="4269"/>
                  </a:lnTo>
                  <a:lnTo>
                    <a:pt x="4514" y="414"/>
                  </a:lnTo>
                  <a:lnTo>
                    <a:pt x="45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616605" y="9723520"/>
              <a:ext cx="1904640" cy="809220"/>
            </a:xfrm>
            <a:custGeom>
              <a:avLst/>
              <a:gdLst/>
              <a:ahLst/>
              <a:cxnLst/>
              <a:rect l="l" t="t" r="r" b="b"/>
              <a:pathLst>
                <a:path w="31744" h="13487" extrusionOk="0">
                  <a:moveTo>
                    <a:pt x="1" y="1"/>
                  </a:moveTo>
                  <a:lnTo>
                    <a:pt x="1" y="1923"/>
                  </a:lnTo>
                  <a:lnTo>
                    <a:pt x="31743" y="13487"/>
                  </a:lnTo>
                  <a:lnTo>
                    <a:pt x="31743" y="115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616605" y="9838840"/>
              <a:ext cx="459960" cy="785760"/>
            </a:xfrm>
            <a:custGeom>
              <a:avLst/>
              <a:gdLst/>
              <a:ahLst/>
              <a:cxnLst/>
              <a:rect l="l" t="t" r="r" b="b"/>
              <a:pathLst>
                <a:path w="7666" h="13096" extrusionOk="0">
                  <a:moveTo>
                    <a:pt x="1" y="1"/>
                  </a:moveTo>
                  <a:lnTo>
                    <a:pt x="12" y="8056"/>
                  </a:lnTo>
                  <a:lnTo>
                    <a:pt x="7666" y="13095"/>
                  </a:lnTo>
                  <a:lnTo>
                    <a:pt x="7666" y="9308"/>
                  </a:lnTo>
                  <a:lnTo>
                    <a:pt x="381" y="135"/>
                  </a:lnTo>
                  <a:lnTo>
                    <a:pt x="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1076505" y="10322200"/>
              <a:ext cx="459960" cy="299040"/>
            </a:xfrm>
            <a:custGeom>
              <a:avLst/>
              <a:gdLst/>
              <a:ahLst/>
              <a:cxnLst/>
              <a:rect l="l" t="t" r="r" b="b"/>
              <a:pathLst>
                <a:path w="7666" h="4984" extrusionOk="0">
                  <a:moveTo>
                    <a:pt x="1" y="0"/>
                  </a:moveTo>
                  <a:lnTo>
                    <a:pt x="7665" y="4983"/>
                  </a:lnTo>
                  <a:lnTo>
                    <a:pt x="7665" y="3408"/>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1995585" y="10624540"/>
              <a:ext cx="76500" cy="524940"/>
            </a:xfrm>
            <a:custGeom>
              <a:avLst/>
              <a:gdLst/>
              <a:ahLst/>
              <a:cxnLst/>
              <a:rect l="l" t="t" r="r" b="b"/>
              <a:pathLst>
                <a:path w="1275" h="8749" extrusionOk="0">
                  <a:moveTo>
                    <a:pt x="1" y="0"/>
                  </a:moveTo>
                  <a:lnTo>
                    <a:pt x="1" y="8749"/>
                  </a:lnTo>
                  <a:lnTo>
                    <a:pt x="1274" y="8749"/>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88365" y="11149420"/>
              <a:ext cx="3103920" cy="46980"/>
            </a:xfrm>
            <a:custGeom>
              <a:avLst/>
              <a:gdLst/>
              <a:ahLst/>
              <a:cxnLst/>
              <a:rect l="l" t="t" r="r" b="b"/>
              <a:pathLst>
                <a:path w="51732" h="783" extrusionOk="0">
                  <a:moveTo>
                    <a:pt x="481" y="1"/>
                  </a:moveTo>
                  <a:cubicBezTo>
                    <a:pt x="213" y="1"/>
                    <a:pt x="0" y="168"/>
                    <a:pt x="0" y="392"/>
                  </a:cubicBezTo>
                  <a:cubicBezTo>
                    <a:pt x="0" y="593"/>
                    <a:pt x="224" y="783"/>
                    <a:pt x="492" y="783"/>
                  </a:cubicBezTo>
                  <a:lnTo>
                    <a:pt x="51251" y="783"/>
                  </a:lnTo>
                  <a:cubicBezTo>
                    <a:pt x="51508" y="783"/>
                    <a:pt x="51732" y="593"/>
                    <a:pt x="51732" y="392"/>
                  </a:cubicBezTo>
                  <a:cubicBezTo>
                    <a:pt x="51732" y="180"/>
                    <a:pt x="51508" y="1"/>
                    <a:pt x="5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7"/>
            <p:cNvSpPr/>
            <p:nvPr/>
          </p:nvSpPr>
          <p:spPr>
            <a:xfrm>
              <a:off x="139965" y="10273240"/>
              <a:ext cx="437160" cy="874920"/>
            </a:xfrm>
            <a:custGeom>
              <a:avLst/>
              <a:gdLst/>
              <a:ahLst/>
              <a:cxnLst/>
              <a:rect l="l" t="t" r="r" b="b"/>
              <a:pathLst>
                <a:path w="7286" h="14582" extrusionOk="0">
                  <a:moveTo>
                    <a:pt x="3599" y="1"/>
                  </a:moveTo>
                  <a:cubicBezTo>
                    <a:pt x="1621" y="1"/>
                    <a:pt x="1" y="1610"/>
                    <a:pt x="1" y="3610"/>
                  </a:cubicBezTo>
                  <a:lnTo>
                    <a:pt x="1" y="14581"/>
                  </a:lnTo>
                  <a:lnTo>
                    <a:pt x="7286" y="14581"/>
                  </a:lnTo>
                  <a:lnTo>
                    <a:pt x="7286" y="3610"/>
                  </a:lnTo>
                  <a:cubicBezTo>
                    <a:pt x="7286" y="2012"/>
                    <a:pt x="6235" y="649"/>
                    <a:pt x="4783" y="191"/>
                  </a:cubicBezTo>
                  <a:cubicBezTo>
                    <a:pt x="4436" y="57"/>
                    <a:pt x="4057" y="1"/>
                    <a:pt x="3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7"/>
            <p:cNvSpPr/>
            <p:nvPr/>
          </p:nvSpPr>
          <p:spPr>
            <a:xfrm>
              <a:off x="103365" y="10545640"/>
              <a:ext cx="509280" cy="67560"/>
            </a:xfrm>
            <a:custGeom>
              <a:avLst/>
              <a:gdLst/>
              <a:ahLst/>
              <a:cxnLst/>
              <a:rect l="l" t="t" r="r" b="b"/>
              <a:pathLst>
                <a:path w="8488" h="1126" extrusionOk="0">
                  <a:moveTo>
                    <a:pt x="5144" y="1"/>
                  </a:moveTo>
                  <a:cubicBezTo>
                    <a:pt x="3216" y="1"/>
                    <a:pt x="946" y="8"/>
                    <a:pt x="723" y="8"/>
                  </a:cubicBezTo>
                  <a:cubicBezTo>
                    <a:pt x="716" y="8"/>
                    <a:pt x="709" y="8"/>
                    <a:pt x="702" y="8"/>
                  </a:cubicBezTo>
                  <a:cubicBezTo>
                    <a:pt x="0" y="8"/>
                    <a:pt x="14" y="1125"/>
                    <a:pt x="712" y="1125"/>
                  </a:cubicBezTo>
                  <a:cubicBezTo>
                    <a:pt x="716" y="1125"/>
                    <a:pt x="719" y="1125"/>
                    <a:pt x="723" y="1125"/>
                  </a:cubicBezTo>
                  <a:lnTo>
                    <a:pt x="7125" y="1125"/>
                  </a:lnTo>
                  <a:cubicBezTo>
                    <a:pt x="7141" y="1119"/>
                    <a:pt x="7212" y="1117"/>
                    <a:pt x="7305" y="1117"/>
                  </a:cubicBezTo>
                  <a:cubicBezTo>
                    <a:pt x="7403" y="1117"/>
                    <a:pt x="7525" y="1119"/>
                    <a:pt x="7633" y="1119"/>
                  </a:cubicBezTo>
                  <a:cubicBezTo>
                    <a:pt x="7767" y="1119"/>
                    <a:pt x="7878" y="1116"/>
                    <a:pt x="7896" y="1103"/>
                  </a:cubicBezTo>
                  <a:cubicBezTo>
                    <a:pt x="8488" y="1014"/>
                    <a:pt x="8488" y="97"/>
                    <a:pt x="7896" y="19"/>
                  </a:cubicBezTo>
                  <a:cubicBezTo>
                    <a:pt x="7843" y="5"/>
                    <a:pt x="6590"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7"/>
            <p:cNvSpPr/>
            <p:nvPr/>
          </p:nvSpPr>
          <p:spPr>
            <a:xfrm>
              <a:off x="140625" y="10611100"/>
              <a:ext cx="437160" cy="13800"/>
            </a:xfrm>
            <a:custGeom>
              <a:avLst/>
              <a:gdLst/>
              <a:ahLst/>
              <a:cxnLst/>
              <a:rect l="l" t="t" r="r" b="b"/>
              <a:pathLst>
                <a:path w="7286" h="230" extrusionOk="0">
                  <a:moveTo>
                    <a:pt x="7286" y="1"/>
                  </a:moveTo>
                  <a:cubicBezTo>
                    <a:pt x="7241" y="12"/>
                    <a:pt x="470" y="12"/>
                    <a:pt x="1" y="12"/>
                  </a:cubicBezTo>
                  <a:lnTo>
                    <a:pt x="1" y="213"/>
                  </a:lnTo>
                  <a:cubicBezTo>
                    <a:pt x="280" y="224"/>
                    <a:pt x="2009" y="230"/>
                    <a:pt x="3715" y="230"/>
                  </a:cubicBezTo>
                  <a:cubicBezTo>
                    <a:pt x="5420" y="230"/>
                    <a:pt x="7101" y="224"/>
                    <a:pt x="7286" y="213"/>
                  </a:cubicBezTo>
                  <a:lnTo>
                    <a:pt x="7286"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7"/>
            <p:cNvSpPr/>
            <p:nvPr/>
          </p:nvSpPr>
          <p:spPr>
            <a:xfrm>
              <a:off x="103545" y="10966960"/>
              <a:ext cx="509100" cy="67500"/>
            </a:xfrm>
            <a:custGeom>
              <a:avLst/>
              <a:gdLst/>
              <a:ahLst/>
              <a:cxnLst/>
              <a:rect l="l" t="t" r="r" b="b"/>
              <a:pathLst>
                <a:path w="8485" h="1125" extrusionOk="0">
                  <a:moveTo>
                    <a:pt x="3378" y="1"/>
                  </a:moveTo>
                  <a:cubicBezTo>
                    <a:pt x="2035" y="1"/>
                    <a:pt x="876" y="3"/>
                    <a:pt x="720" y="3"/>
                  </a:cubicBezTo>
                  <a:cubicBezTo>
                    <a:pt x="716" y="3"/>
                    <a:pt x="713" y="3"/>
                    <a:pt x="709" y="3"/>
                  </a:cubicBezTo>
                  <a:cubicBezTo>
                    <a:pt x="0" y="3"/>
                    <a:pt x="8" y="1120"/>
                    <a:pt x="699" y="1120"/>
                  </a:cubicBezTo>
                  <a:cubicBezTo>
                    <a:pt x="706" y="1120"/>
                    <a:pt x="713" y="1120"/>
                    <a:pt x="720" y="1120"/>
                  </a:cubicBezTo>
                  <a:lnTo>
                    <a:pt x="7122" y="1120"/>
                  </a:lnTo>
                  <a:cubicBezTo>
                    <a:pt x="7130" y="1118"/>
                    <a:pt x="7154" y="1118"/>
                    <a:pt x="7187" y="1118"/>
                  </a:cubicBezTo>
                  <a:cubicBezTo>
                    <a:pt x="7293" y="1118"/>
                    <a:pt x="7501" y="1124"/>
                    <a:pt x="7664" y="1124"/>
                  </a:cubicBezTo>
                  <a:cubicBezTo>
                    <a:pt x="7782" y="1124"/>
                    <a:pt x="7877" y="1121"/>
                    <a:pt x="7893" y="1109"/>
                  </a:cubicBezTo>
                  <a:cubicBezTo>
                    <a:pt x="8485" y="1031"/>
                    <a:pt x="8485" y="103"/>
                    <a:pt x="7893"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7"/>
            <p:cNvSpPr/>
            <p:nvPr/>
          </p:nvSpPr>
          <p:spPr>
            <a:xfrm>
              <a:off x="139965" y="11034160"/>
              <a:ext cx="437160" cy="11400"/>
            </a:xfrm>
            <a:custGeom>
              <a:avLst/>
              <a:gdLst/>
              <a:ahLst/>
              <a:cxnLst/>
              <a:rect l="l" t="t" r="r" b="b"/>
              <a:pathLst>
                <a:path w="7286" h="190" extrusionOk="0">
                  <a:moveTo>
                    <a:pt x="1" y="0"/>
                  </a:moveTo>
                  <a:lnTo>
                    <a:pt x="1" y="168"/>
                  </a:lnTo>
                  <a:cubicBezTo>
                    <a:pt x="23" y="190"/>
                    <a:pt x="68" y="190"/>
                    <a:pt x="113" y="190"/>
                  </a:cubicBezTo>
                  <a:lnTo>
                    <a:pt x="7174" y="190"/>
                  </a:lnTo>
                  <a:cubicBezTo>
                    <a:pt x="7219" y="190"/>
                    <a:pt x="7241" y="190"/>
                    <a:pt x="7286" y="168"/>
                  </a:cubicBezTo>
                  <a:lnTo>
                    <a:pt x="728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7"/>
            <p:cNvSpPr/>
            <p:nvPr/>
          </p:nvSpPr>
          <p:spPr>
            <a:xfrm>
              <a:off x="140625" y="10284640"/>
              <a:ext cx="437160" cy="864840"/>
            </a:xfrm>
            <a:custGeom>
              <a:avLst/>
              <a:gdLst/>
              <a:ahLst/>
              <a:cxnLst/>
              <a:rect l="l" t="t" r="r" b="b"/>
              <a:pathLst>
                <a:path w="7286" h="14414" extrusionOk="0">
                  <a:moveTo>
                    <a:pt x="4794" y="1"/>
                  </a:moveTo>
                  <a:lnTo>
                    <a:pt x="4794" y="1"/>
                  </a:lnTo>
                  <a:cubicBezTo>
                    <a:pt x="5286" y="459"/>
                    <a:pt x="5710" y="961"/>
                    <a:pt x="6034" y="1520"/>
                  </a:cubicBezTo>
                  <a:cubicBezTo>
                    <a:pt x="6548" y="2380"/>
                    <a:pt x="6504" y="3375"/>
                    <a:pt x="6504" y="4369"/>
                  </a:cubicBezTo>
                  <a:lnTo>
                    <a:pt x="6504" y="12682"/>
                  </a:lnTo>
                  <a:cubicBezTo>
                    <a:pt x="6537" y="12984"/>
                    <a:pt x="6425" y="13319"/>
                    <a:pt x="6113" y="13419"/>
                  </a:cubicBezTo>
                  <a:cubicBezTo>
                    <a:pt x="4638" y="13978"/>
                    <a:pt x="2358" y="14213"/>
                    <a:pt x="1" y="14414"/>
                  </a:cubicBezTo>
                  <a:lnTo>
                    <a:pt x="7286" y="14414"/>
                  </a:lnTo>
                  <a:lnTo>
                    <a:pt x="7286" y="5665"/>
                  </a:lnTo>
                  <a:lnTo>
                    <a:pt x="7286" y="3431"/>
                  </a:lnTo>
                  <a:cubicBezTo>
                    <a:pt x="7275"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7"/>
            <p:cNvSpPr/>
            <p:nvPr/>
          </p:nvSpPr>
          <p:spPr>
            <a:xfrm>
              <a:off x="2657265" y="10273240"/>
              <a:ext cx="437160" cy="874920"/>
            </a:xfrm>
            <a:custGeom>
              <a:avLst/>
              <a:gdLst/>
              <a:ahLst/>
              <a:cxnLst/>
              <a:rect l="l" t="t" r="r" b="b"/>
              <a:pathLst>
                <a:path w="7286" h="14582" extrusionOk="0">
                  <a:moveTo>
                    <a:pt x="3598" y="1"/>
                  </a:moveTo>
                  <a:cubicBezTo>
                    <a:pt x="1621" y="1"/>
                    <a:pt x="0" y="1610"/>
                    <a:pt x="0" y="3610"/>
                  </a:cubicBezTo>
                  <a:lnTo>
                    <a:pt x="0" y="14581"/>
                  </a:lnTo>
                  <a:lnTo>
                    <a:pt x="7285" y="14581"/>
                  </a:lnTo>
                  <a:lnTo>
                    <a:pt x="7285" y="3610"/>
                  </a:lnTo>
                  <a:cubicBezTo>
                    <a:pt x="7285" y="2012"/>
                    <a:pt x="6235" y="649"/>
                    <a:pt x="4783" y="191"/>
                  </a:cubicBezTo>
                  <a:cubicBezTo>
                    <a:pt x="4436" y="57"/>
                    <a:pt x="4056" y="1"/>
                    <a:pt x="3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7"/>
            <p:cNvSpPr/>
            <p:nvPr/>
          </p:nvSpPr>
          <p:spPr>
            <a:xfrm>
              <a:off x="2620605" y="10545640"/>
              <a:ext cx="509340" cy="67560"/>
            </a:xfrm>
            <a:custGeom>
              <a:avLst/>
              <a:gdLst/>
              <a:ahLst/>
              <a:cxnLst/>
              <a:rect l="l" t="t" r="r" b="b"/>
              <a:pathLst>
                <a:path w="8489" h="1126" extrusionOk="0">
                  <a:moveTo>
                    <a:pt x="5145" y="1"/>
                  </a:moveTo>
                  <a:cubicBezTo>
                    <a:pt x="3217" y="1"/>
                    <a:pt x="947" y="8"/>
                    <a:pt x="723" y="8"/>
                  </a:cubicBezTo>
                  <a:cubicBezTo>
                    <a:pt x="716" y="8"/>
                    <a:pt x="709" y="8"/>
                    <a:pt x="702" y="8"/>
                  </a:cubicBezTo>
                  <a:cubicBezTo>
                    <a:pt x="1" y="8"/>
                    <a:pt x="15" y="1125"/>
                    <a:pt x="713" y="1125"/>
                  </a:cubicBezTo>
                  <a:cubicBezTo>
                    <a:pt x="716" y="1125"/>
                    <a:pt x="720" y="1125"/>
                    <a:pt x="723" y="1125"/>
                  </a:cubicBezTo>
                  <a:lnTo>
                    <a:pt x="7125" y="1125"/>
                  </a:lnTo>
                  <a:cubicBezTo>
                    <a:pt x="7142" y="1119"/>
                    <a:pt x="7213" y="1117"/>
                    <a:pt x="7305" y="1117"/>
                  </a:cubicBezTo>
                  <a:cubicBezTo>
                    <a:pt x="7403" y="1117"/>
                    <a:pt x="7526" y="1119"/>
                    <a:pt x="7634" y="1119"/>
                  </a:cubicBezTo>
                  <a:cubicBezTo>
                    <a:pt x="7767" y="1119"/>
                    <a:pt x="7879" y="1116"/>
                    <a:pt x="7896" y="1103"/>
                  </a:cubicBezTo>
                  <a:cubicBezTo>
                    <a:pt x="8466" y="1014"/>
                    <a:pt x="8488" y="97"/>
                    <a:pt x="7896" y="19"/>
                  </a:cubicBezTo>
                  <a:cubicBezTo>
                    <a:pt x="7844" y="5"/>
                    <a:pt x="6590" y="1"/>
                    <a:pt x="5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7"/>
            <p:cNvSpPr/>
            <p:nvPr/>
          </p:nvSpPr>
          <p:spPr>
            <a:xfrm>
              <a:off x="2657265" y="10611100"/>
              <a:ext cx="437160" cy="13800"/>
            </a:xfrm>
            <a:custGeom>
              <a:avLst/>
              <a:gdLst/>
              <a:ahLst/>
              <a:cxnLst/>
              <a:rect l="l" t="t" r="r" b="b"/>
              <a:pathLst>
                <a:path w="7286" h="230" extrusionOk="0">
                  <a:moveTo>
                    <a:pt x="7285" y="1"/>
                  </a:moveTo>
                  <a:cubicBezTo>
                    <a:pt x="7241" y="12"/>
                    <a:pt x="470" y="12"/>
                    <a:pt x="0" y="12"/>
                  </a:cubicBezTo>
                  <a:lnTo>
                    <a:pt x="0" y="213"/>
                  </a:lnTo>
                  <a:cubicBezTo>
                    <a:pt x="280" y="224"/>
                    <a:pt x="2006" y="230"/>
                    <a:pt x="3710" y="230"/>
                  </a:cubicBezTo>
                  <a:cubicBezTo>
                    <a:pt x="5414" y="230"/>
                    <a:pt x="7095" y="224"/>
                    <a:pt x="7285" y="213"/>
                  </a:cubicBezTo>
                  <a:lnTo>
                    <a:pt x="7285"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7"/>
            <p:cNvSpPr/>
            <p:nvPr/>
          </p:nvSpPr>
          <p:spPr>
            <a:xfrm>
              <a:off x="2620845" y="10966960"/>
              <a:ext cx="509100" cy="67500"/>
            </a:xfrm>
            <a:custGeom>
              <a:avLst/>
              <a:gdLst/>
              <a:ahLst/>
              <a:cxnLst/>
              <a:rect l="l" t="t" r="r" b="b"/>
              <a:pathLst>
                <a:path w="8485" h="1125" extrusionOk="0">
                  <a:moveTo>
                    <a:pt x="3378" y="1"/>
                  </a:moveTo>
                  <a:cubicBezTo>
                    <a:pt x="2035" y="1"/>
                    <a:pt x="876" y="3"/>
                    <a:pt x="719" y="3"/>
                  </a:cubicBezTo>
                  <a:cubicBezTo>
                    <a:pt x="716" y="3"/>
                    <a:pt x="712" y="3"/>
                    <a:pt x="709" y="3"/>
                  </a:cubicBezTo>
                  <a:cubicBezTo>
                    <a:pt x="0" y="3"/>
                    <a:pt x="7" y="1120"/>
                    <a:pt x="699" y="1120"/>
                  </a:cubicBezTo>
                  <a:cubicBezTo>
                    <a:pt x="706" y="1120"/>
                    <a:pt x="712" y="1120"/>
                    <a:pt x="719" y="1120"/>
                  </a:cubicBezTo>
                  <a:lnTo>
                    <a:pt x="7121" y="1120"/>
                  </a:lnTo>
                  <a:cubicBezTo>
                    <a:pt x="7130" y="1118"/>
                    <a:pt x="7153" y="1118"/>
                    <a:pt x="7187" y="1118"/>
                  </a:cubicBezTo>
                  <a:cubicBezTo>
                    <a:pt x="7293" y="1118"/>
                    <a:pt x="7501" y="1124"/>
                    <a:pt x="7664" y="1124"/>
                  </a:cubicBezTo>
                  <a:cubicBezTo>
                    <a:pt x="7782" y="1124"/>
                    <a:pt x="7876" y="1121"/>
                    <a:pt x="7892" y="1109"/>
                  </a:cubicBezTo>
                  <a:cubicBezTo>
                    <a:pt x="8462" y="1031"/>
                    <a:pt x="8484" y="103"/>
                    <a:pt x="7892"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7"/>
            <p:cNvSpPr/>
            <p:nvPr/>
          </p:nvSpPr>
          <p:spPr>
            <a:xfrm>
              <a:off x="2657265" y="11034160"/>
              <a:ext cx="437160" cy="11400"/>
            </a:xfrm>
            <a:custGeom>
              <a:avLst/>
              <a:gdLst/>
              <a:ahLst/>
              <a:cxnLst/>
              <a:rect l="l" t="t" r="r" b="b"/>
              <a:pathLst>
                <a:path w="7286" h="190" extrusionOk="0">
                  <a:moveTo>
                    <a:pt x="0" y="0"/>
                  </a:moveTo>
                  <a:lnTo>
                    <a:pt x="0" y="168"/>
                  </a:lnTo>
                  <a:cubicBezTo>
                    <a:pt x="23" y="190"/>
                    <a:pt x="68" y="190"/>
                    <a:pt x="112" y="190"/>
                  </a:cubicBezTo>
                  <a:lnTo>
                    <a:pt x="7174" y="190"/>
                  </a:lnTo>
                  <a:cubicBezTo>
                    <a:pt x="7218" y="190"/>
                    <a:pt x="7241" y="190"/>
                    <a:pt x="7285" y="168"/>
                  </a:cubicBezTo>
                  <a:lnTo>
                    <a:pt x="728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7"/>
            <p:cNvSpPr/>
            <p:nvPr/>
          </p:nvSpPr>
          <p:spPr>
            <a:xfrm>
              <a:off x="2657925" y="10284640"/>
              <a:ext cx="437160" cy="864840"/>
            </a:xfrm>
            <a:custGeom>
              <a:avLst/>
              <a:gdLst/>
              <a:ahLst/>
              <a:cxnLst/>
              <a:rect l="l" t="t" r="r" b="b"/>
              <a:pathLst>
                <a:path w="7286" h="14414" extrusionOk="0">
                  <a:moveTo>
                    <a:pt x="4794" y="1"/>
                  </a:moveTo>
                  <a:lnTo>
                    <a:pt x="4794" y="1"/>
                  </a:lnTo>
                  <a:cubicBezTo>
                    <a:pt x="5297" y="459"/>
                    <a:pt x="5710" y="961"/>
                    <a:pt x="6034" y="1520"/>
                  </a:cubicBezTo>
                  <a:cubicBezTo>
                    <a:pt x="6548" y="2380"/>
                    <a:pt x="6503" y="3375"/>
                    <a:pt x="6503" y="4369"/>
                  </a:cubicBezTo>
                  <a:lnTo>
                    <a:pt x="6503" y="12682"/>
                  </a:lnTo>
                  <a:cubicBezTo>
                    <a:pt x="6537" y="12984"/>
                    <a:pt x="6425" y="13319"/>
                    <a:pt x="6112" y="13419"/>
                  </a:cubicBezTo>
                  <a:cubicBezTo>
                    <a:pt x="4637" y="13978"/>
                    <a:pt x="2358" y="14213"/>
                    <a:pt x="1" y="14414"/>
                  </a:cubicBezTo>
                  <a:lnTo>
                    <a:pt x="7285" y="14414"/>
                  </a:lnTo>
                  <a:lnTo>
                    <a:pt x="7285" y="5665"/>
                  </a:lnTo>
                  <a:lnTo>
                    <a:pt x="7285" y="3431"/>
                  </a:lnTo>
                  <a:cubicBezTo>
                    <a:pt x="7274"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7"/>
            <p:cNvSpPr/>
            <p:nvPr/>
          </p:nvSpPr>
          <p:spPr>
            <a:xfrm>
              <a:off x="1175745" y="10859860"/>
              <a:ext cx="27540" cy="73800"/>
            </a:xfrm>
            <a:custGeom>
              <a:avLst/>
              <a:gdLst/>
              <a:ahLst/>
              <a:cxnLst/>
              <a:rect l="l" t="t" r="r" b="b"/>
              <a:pathLst>
                <a:path w="459" h="1230" extrusionOk="0">
                  <a:moveTo>
                    <a:pt x="0" y="0"/>
                  </a:moveTo>
                  <a:lnTo>
                    <a:pt x="458" y="1229"/>
                  </a:lnTo>
                  <a:lnTo>
                    <a:pt x="45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7"/>
            <p:cNvSpPr/>
            <p:nvPr/>
          </p:nvSpPr>
          <p:spPr>
            <a:xfrm>
              <a:off x="1370805" y="10859860"/>
              <a:ext cx="24840" cy="73800"/>
            </a:xfrm>
            <a:custGeom>
              <a:avLst/>
              <a:gdLst/>
              <a:ahLst/>
              <a:cxnLst/>
              <a:rect l="l" t="t" r="r" b="b"/>
              <a:pathLst>
                <a:path w="414" h="1230" extrusionOk="0">
                  <a:moveTo>
                    <a:pt x="0" y="0"/>
                  </a:moveTo>
                  <a:lnTo>
                    <a:pt x="0" y="1229"/>
                  </a:lnTo>
                  <a:lnTo>
                    <a:pt x="414"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7"/>
            <p:cNvSpPr/>
            <p:nvPr/>
          </p:nvSpPr>
          <p:spPr>
            <a:xfrm>
              <a:off x="1203225" y="10859860"/>
              <a:ext cx="167640" cy="73800"/>
            </a:xfrm>
            <a:custGeom>
              <a:avLst/>
              <a:gdLst/>
              <a:ahLst/>
              <a:cxnLst/>
              <a:rect l="l" t="t" r="r" b="b"/>
              <a:pathLst>
                <a:path w="2794" h="1230" extrusionOk="0">
                  <a:moveTo>
                    <a:pt x="0" y="0"/>
                  </a:moveTo>
                  <a:lnTo>
                    <a:pt x="0" y="1229"/>
                  </a:lnTo>
                  <a:lnTo>
                    <a:pt x="2793" y="1229"/>
                  </a:lnTo>
                  <a:lnTo>
                    <a:pt x="279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7"/>
            <p:cNvSpPr/>
            <p:nvPr/>
          </p:nvSpPr>
          <p:spPr>
            <a:xfrm>
              <a:off x="2168565" y="10023220"/>
              <a:ext cx="18180" cy="46980"/>
            </a:xfrm>
            <a:custGeom>
              <a:avLst/>
              <a:gdLst/>
              <a:ahLst/>
              <a:cxnLst/>
              <a:rect l="l" t="t" r="r" b="b"/>
              <a:pathLst>
                <a:path w="303" h="783" extrusionOk="0">
                  <a:moveTo>
                    <a:pt x="0" y="0"/>
                  </a:moveTo>
                  <a:lnTo>
                    <a:pt x="12" y="782"/>
                  </a:lnTo>
                  <a:lnTo>
                    <a:pt x="302" y="782"/>
                  </a:lnTo>
                  <a:lnTo>
                    <a:pt x="23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7"/>
            <p:cNvSpPr/>
            <p:nvPr/>
          </p:nvSpPr>
          <p:spPr>
            <a:xfrm>
              <a:off x="318285" y="10106980"/>
              <a:ext cx="83220" cy="13500"/>
            </a:xfrm>
            <a:custGeom>
              <a:avLst/>
              <a:gdLst/>
              <a:ahLst/>
              <a:cxnLst/>
              <a:rect l="l" t="t" r="r" b="b"/>
              <a:pathLst>
                <a:path w="1387" h="225" extrusionOk="0">
                  <a:moveTo>
                    <a:pt x="113" y="1"/>
                  </a:moveTo>
                  <a:cubicBezTo>
                    <a:pt x="57" y="1"/>
                    <a:pt x="1" y="34"/>
                    <a:pt x="1" y="112"/>
                  </a:cubicBezTo>
                  <a:cubicBezTo>
                    <a:pt x="1" y="157"/>
                    <a:pt x="46" y="224"/>
                    <a:pt x="113" y="224"/>
                  </a:cubicBezTo>
                  <a:lnTo>
                    <a:pt x="1275" y="224"/>
                  </a:lnTo>
                  <a:cubicBezTo>
                    <a:pt x="1330" y="224"/>
                    <a:pt x="1386" y="180"/>
                    <a:pt x="1386" y="112"/>
                  </a:cubicBezTo>
                  <a:cubicBezTo>
                    <a:pt x="1386" y="45"/>
                    <a:pt x="1342" y="1"/>
                    <a:pt x="1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7"/>
            <p:cNvSpPr/>
            <p:nvPr/>
          </p:nvSpPr>
          <p:spPr>
            <a:xfrm>
              <a:off x="432285" y="10006420"/>
              <a:ext cx="14100" cy="82560"/>
            </a:xfrm>
            <a:custGeom>
              <a:avLst/>
              <a:gdLst/>
              <a:ahLst/>
              <a:cxnLst/>
              <a:rect l="l" t="t" r="r" b="b"/>
              <a:pathLst>
                <a:path w="235" h="1376" extrusionOk="0">
                  <a:moveTo>
                    <a:pt x="112" y="1"/>
                  </a:moveTo>
                  <a:cubicBezTo>
                    <a:pt x="56" y="1"/>
                    <a:pt x="0" y="34"/>
                    <a:pt x="0" y="113"/>
                  </a:cubicBezTo>
                  <a:lnTo>
                    <a:pt x="0" y="1263"/>
                  </a:lnTo>
                  <a:cubicBezTo>
                    <a:pt x="0" y="1319"/>
                    <a:pt x="45" y="1375"/>
                    <a:pt x="112" y="1375"/>
                  </a:cubicBezTo>
                  <a:cubicBezTo>
                    <a:pt x="179" y="1375"/>
                    <a:pt x="235" y="1342"/>
                    <a:pt x="224" y="1263"/>
                  </a:cubicBezTo>
                  <a:lnTo>
                    <a:pt x="224" y="113"/>
                  </a:lnTo>
                  <a:cubicBezTo>
                    <a:pt x="224" y="57"/>
                    <a:pt x="179"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2788665" y="10005100"/>
              <a:ext cx="13440" cy="83160"/>
            </a:xfrm>
            <a:custGeom>
              <a:avLst/>
              <a:gdLst/>
              <a:ahLst/>
              <a:cxnLst/>
              <a:rect l="l" t="t" r="r" b="b"/>
              <a:pathLst>
                <a:path w="224" h="1386" extrusionOk="0">
                  <a:moveTo>
                    <a:pt x="112" y="0"/>
                  </a:moveTo>
                  <a:cubicBezTo>
                    <a:pt x="56" y="0"/>
                    <a:pt x="0" y="45"/>
                    <a:pt x="0" y="112"/>
                  </a:cubicBezTo>
                  <a:lnTo>
                    <a:pt x="0" y="1274"/>
                  </a:lnTo>
                  <a:cubicBezTo>
                    <a:pt x="0" y="1330"/>
                    <a:pt x="45" y="1386"/>
                    <a:pt x="112" y="1386"/>
                  </a:cubicBezTo>
                  <a:cubicBezTo>
                    <a:pt x="168" y="1386"/>
                    <a:pt x="224" y="1330"/>
                    <a:pt x="224" y="1274"/>
                  </a:cubicBezTo>
                  <a:lnTo>
                    <a:pt x="224" y="112"/>
                  </a:lnTo>
                  <a:cubicBezTo>
                    <a:pt x="224" y="56"/>
                    <a:pt x="179"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2833545" y="10112380"/>
              <a:ext cx="83220" cy="13440"/>
            </a:xfrm>
            <a:custGeom>
              <a:avLst/>
              <a:gdLst/>
              <a:ahLst/>
              <a:cxnLst/>
              <a:rect l="l" t="t" r="r" b="b"/>
              <a:pathLst>
                <a:path w="1387" h="224" extrusionOk="0">
                  <a:moveTo>
                    <a:pt x="113" y="0"/>
                  </a:moveTo>
                  <a:cubicBezTo>
                    <a:pt x="57" y="0"/>
                    <a:pt x="1" y="45"/>
                    <a:pt x="1" y="112"/>
                  </a:cubicBezTo>
                  <a:cubicBezTo>
                    <a:pt x="1" y="168"/>
                    <a:pt x="57" y="224"/>
                    <a:pt x="113" y="224"/>
                  </a:cubicBezTo>
                  <a:lnTo>
                    <a:pt x="1275" y="224"/>
                  </a:lnTo>
                  <a:cubicBezTo>
                    <a:pt x="1331" y="224"/>
                    <a:pt x="1386" y="190"/>
                    <a:pt x="1386" y="112"/>
                  </a:cubicBezTo>
                  <a:cubicBezTo>
                    <a:pt x="1386" y="56"/>
                    <a:pt x="1342"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47"/>
          <p:cNvSpPr txBox="1">
            <a:spLocks noGrp="1"/>
          </p:cNvSpPr>
          <p:nvPr>
            <p:ph type="title"/>
          </p:nvPr>
        </p:nvSpPr>
        <p:spPr>
          <a:xfrm>
            <a:off x="453163" y="519352"/>
            <a:ext cx="8216182"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DATA VISUALIZATION</a:t>
            </a:r>
            <a:endParaRPr lang="en-US" b="1"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759D8BA6-3275-42BE-81AE-EAB9AB110F78}"/>
              </a:ext>
            </a:extLst>
          </p:cNvPr>
          <p:cNvPicPr>
            <a:picLocks noChangeAspect="1"/>
          </p:cNvPicPr>
          <p:nvPr/>
        </p:nvPicPr>
        <p:blipFill>
          <a:blip r:embed="rId3"/>
          <a:stretch>
            <a:fillRect/>
          </a:stretch>
        </p:blipFill>
        <p:spPr>
          <a:xfrm>
            <a:off x="865552" y="1315583"/>
            <a:ext cx="3263702" cy="813308"/>
          </a:xfrm>
          <a:prstGeom prst="rect">
            <a:avLst/>
          </a:prstGeom>
          <a:ln>
            <a:solidFill>
              <a:schemeClr val="bg1">
                <a:lumMod val="60000"/>
                <a:lumOff val="40000"/>
              </a:schemeClr>
            </a:solidFill>
          </a:ln>
        </p:spPr>
      </p:pic>
      <p:pic>
        <p:nvPicPr>
          <p:cNvPr id="5" name="Picture 4">
            <a:extLst>
              <a:ext uri="{FF2B5EF4-FFF2-40B4-BE49-F238E27FC236}">
                <a16:creationId xmlns:a16="http://schemas.microsoft.com/office/drawing/2014/main" id="{469D915A-6CFA-47A2-9911-75273861BF79}"/>
              </a:ext>
            </a:extLst>
          </p:cNvPr>
          <p:cNvPicPr>
            <a:picLocks noChangeAspect="1"/>
          </p:cNvPicPr>
          <p:nvPr/>
        </p:nvPicPr>
        <p:blipFill>
          <a:blip r:embed="rId4"/>
          <a:stretch>
            <a:fillRect/>
          </a:stretch>
        </p:blipFill>
        <p:spPr>
          <a:xfrm>
            <a:off x="247024" y="3181062"/>
            <a:ext cx="4218669" cy="1508760"/>
          </a:xfrm>
          <a:prstGeom prst="rect">
            <a:avLst/>
          </a:prstGeom>
          <a:ln>
            <a:solidFill>
              <a:schemeClr val="bg1">
                <a:lumMod val="60000"/>
                <a:lumOff val="40000"/>
              </a:schemeClr>
            </a:solidFill>
          </a:ln>
        </p:spPr>
      </p:pic>
      <p:pic>
        <p:nvPicPr>
          <p:cNvPr id="7" name="Picture 6">
            <a:extLst>
              <a:ext uri="{FF2B5EF4-FFF2-40B4-BE49-F238E27FC236}">
                <a16:creationId xmlns:a16="http://schemas.microsoft.com/office/drawing/2014/main" id="{B2E5C5E2-6937-4005-83D4-D335FDD21694}"/>
              </a:ext>
            </a:extLst>
          </p:cNvPr>
          <p:cNvPicPr>
            <a:picLocks noChangeAspect="1"/>
          </p:cNvPicPr>
          <p:nvPr/>
        </p:nvPicPr>
        <p:blipFill>
          <a:blip r:embed="rId5"/>
          <a:stretch>
            <a:fillRect/>
          </a:stretch>
        </p:blipFill>
        <p:spPr>
          <a:xfrm>
            <a:off x="4561254" y="3179418"/>
            <a:ext cx="4281352" cy="1508760"/>
          </a:xfrm>
          <a:prstGeom prst="rect">
            <a:avLst/>
          </a:prstGeom>
          <a:ln>
            <a:solidFill>
              <a:schemeClr val="bg1">
                <a:lumMod val="60000"/>
                <a:lumOff val="40000"/>
              </a:schemeClr>
            </a:solidFill>
          </a:ln>
        </p:spPr>
      </p:pic>
      <p:pic>
        <p:nvPicPr>
          <p:cNvPr id="9" name="Picture 8">
            <a:extLst>
              <a:ext uri="{FF2B5EF4-FFF2-40B4-BE49-F238E27FC236}">
                <a16:creationId xmlns:a16="http://schemas.microsoft.com/office/drawing/2014/main" id="{C3D7A755-08FB-4099-B26F-B374EF68E183}"/>
              </a:ext>
            </a:extLst>
          </p:cNvPr>
          <p:cNvPicPr>
            <a:picLocks noChangeAspect="1"/>
          </p:cNvPicPr>
          <p:nvPr/>
        </p:nvPicPr>
        <p:blipFill>
          <a:blip r:embed="rId6"/>
          <a:stretch>
            <a:fillRect/>
          </a:stretch>
        </p:blipFill>
        <p:spPr>
          <a:xfrm>
            <a:off x="4569664" y="1556047"/>
            <a:ext cx="4244776" cy="1505584"/>
          </a:xfrm>
          <a:prstGeom prst="rect">
            <a:avLst/>
          </a:prstGeom>
          <a:ln>
            <a:solidFill>
              <a:schemeClr val="bg1">
                <a:lumMod val="60000"/>
                <a:lumOff val="40000"/>
              </a:schemeClr>
            </a:solidFill>
          </a:ln>
        </p:spPr>
      </p:pic>
      <p:pic>
        <p:nvPicPr>
          <p:cNvPr id="11" name="Picture 10">
            <a:extLst>
              <a:ext uri="{FF2B5EF4-FFF2-40B4-BE49-F238E27FC236}">
                <a16:creationId xmlns:a16="http://schemas.microsoft.com/office/drawing/2014/main" id="{8469E0CC-7135-423C-87FB-1201EB524373}"/>
              </a:ext>
            </a:extLst>
          </p:cNvPr>
          <p:cNvPicPr>
            <a:picLocks noChangeAspect="1"/>
          </p:cNvPicPr>
          <p:nvPr/>
        </p:nvPicPr>
        <p:blipFill>
          <a:blip r:embed="rId7"/>
          <a:stretch>
            <a:fillRect/>
          </a:stretch>
        </p:blipFill>
        <p:spPr>
          <a:xfrm>
            <a:off x="853189" y="2248322"/>
            <a:ext cx="3288428" cy="813309"/>
          </a:xfrm>
          <a:prstGeom prst="rect">
            <a:avLst/>
          </a:prstGeom>
          <a:ln>
            <a:solidFill>
              <a:schemeClr val="bg1">
                <a:lumMod val="60000"/>
                <a:lumOff val="40000"/>
              </a:schemeClr>
            </a:solid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9" name="Google Shape;679;p44"/>
          <p:cNvSpPr/>
          <p:nvPr/>
        </p:nvSpPr>
        <p:spPr>
          <a:xfrm>
            <a:off x="16733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txBox="1">
            <a:spLocks noGrp="1"/>
          </p:cNvSpPr>
          <p:nvPr>
            <p:ph type="title"/>
          </p:nvPr>
        </p:nvSpPr>
        <p:spPr>
          <a:xfrm>
            <a:off x="1922063" y="525771"/>
            <a:ext cx="5137200" cy="557801"/>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2000" b="1" dirty="0">
                <a:latin typeface="Montserrat"/>
                <a:ea typeface="Montserrat"/>
                <a:cs typeface="Montserrat"/>
                <a:sym typeface="Montserrat"/>
              </a:rPr>
              <a:t>DATA OF</a:t>
            </a:r>
            <a:r>
              <a:rPr lang="en-US" sz="1800" b="1" i="0" dirty="0">
                <a:solidFill>
                  <a:srgbClr val="161A27"/>
                </a:solidFill>
                <a:effectLst/>
                <a:latin typeface="Montserrat" panose="00000500000000000000" pitchFamily="2" charset="0"/>
                <a:ea typeface="Montserrat" panose="00000500000000000000" pitchFamily="2" charset="0"/>
                <a:cs typeface="Montserrat" panose="00000500000000000000" pitchFamily="2" charset="0"/>
              </a:rPr>
              <a:t> LPU NEAR UNIMALL</a:t>
            </a:r>
            <a:endParaRPr sz="2000" b="1" dirty="0">
              <a:latin typeface="Montserrat"/>
              <a:ea typeface="Montserrat"/>
              <a:cs typeface="Montserrat"/>
              <a:sym typeface="Montserrat"/>
            </a:endParaRPr>
          </a:p>
        </p:txBody>
      </p:sp>
      <p:sp>
        <p:nvSpPr>
          <p:cNvPr id="676" name="Google Shape;676;p44"/>
          <p:cNvSpPr txBox="1">
            <a:spLocks noGrp="1"/>
          </p:cNvSpPr>
          <p:nvPr>
            <p:ph type="title" idx="2"/>
          </p:nvPr>
        </p:nvSpPr>
        <p:spPr>
          <a:xfrm>
            <a:off x="1922063" y="-61407"/>
            <a:ext cx="51372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4800" dirty="0"/>
              <a:t>01</a:t>
            </a:r>
            <a:endParaRPr sz="4800" dirty="0"/>
          </a:p>
        </p:txBody>
      </p:sp>
      <p:sp>
        <p:nvSpPr>
          <p:cNvPr id="677" name="Google Shape;677;p44"/>
          <p:cNvSpPr/>
          <p:nvPr/>
        </p:nvSpPr>
        <p:spPr>
          <a:xfrm>
            <a:off x="74004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4"/>
          <p:cNvGrpSpPr/>
          <p:nvPr/>
        </p:nvGrpSpPr>
        <p:grpSpPr>
          <a:xfrm>
            <a:off x="0" y="3376590"/>
            <a:ext cx="446313" cy="1420620"/>
            <a:chOff x="5290975" y="558100"/>
            <a:chExt cx="1241350" cy="3899400"/>
          </a:xfrm>
        </p:grpSpPr>
        <p:sp>
          <p:nvSpPr>
            <p:cNvPr id="681" name="Google Shape;681;p44"/>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4"/>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4"/>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4"/>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4"/>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4"/>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4"/>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4"/>
          <p:cNvGrpSpPr/>
          <p:nvPr/>
        </p:nvGrpSpPr>
        <p:grpSpPr>
          <a:xfrm>
            <a:off x="8201854" y="1006770"/>
            <a:ext cx="3829920" cy="3790440"/>
            <a:chOff x="1655275" y="1296050"/>
            <a:chExt cx="3191600" cy="3158700"/>
          </a:xfrm>
        </p:grpSpPr>
        <p:sp>
          <p:nvSpPr>
            <p:cNvPr id="707" name="Google Shape;707;p44"/>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4"/>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4"/>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4"/>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4"/>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6" name="Chart 105">
            <a:extLst>
              <a:ext uri="{FF2B5EF4-FFF2-40B4-BE49-F238E27FC236}">
                <a16:creationId xmlns:a16="http://schemas.microsoft.com/office/drawing/2014/main" id="{B85878C5-272B-430C-83E6-6A82B6549345}"/>
              </a:ext>
            </a:extLst>
          </p:cNvPr>
          <p:cNvGraphicFramePr>
            <a:graphicFrameLocks/>
          </p:cNvGraphicFramePr>
          <p:nvPr>
            <p:extLst>
              <p:ext uri="{D42A27DB-BD31-4B8C-83A1-F6EECF244321}">
                <p14:modId xmlns:p14="http://schemas.microsoft.com/office/powerpoint/2010/main" val="2108643961"/>
              </p:ext>
            </p:extLst>
          </p:nvPr>
        </p:nvGraphicFramePr>
        <p:xfrm>
          <a:off x="1136672" y="2258645"/>
          <a:ext cx="6953860" cy="12527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7" name="Chart 106">
            <a:extLst>
              <a:ext uri="{FF2B5EF4-FFF2-40B4-BE49-F238E27FC236}">
                <a16:creationId xmlns:a16="http://schemas.microsoft.com/office/drawing/2014/main" id="{1EFF38EC-6413-4F4B-8DDC-915415935F9A}"/>
              </a:ext>
            </a:extLst>
          </p:cNvPr>
          <p:cNvGraphicFramePr>
            <a:graphicFrameLocks/>
          </p:cNvGraphicFramePr>
          <p:nvPr>
            <p:extLst>
              <p:ext uri="{D42A27DB-BD31-4B8C-83A1-F6EECF244321}">
                <p14:modId xmlns:p14="http://schemas.microsoft.com/office/powerpoint/2010/main" val="2823785722"/>
              </p:ext>
            </p:extLst>
          </p:nvPr>
        </p:nvGraphicFramePr>
        <p:xfrm>
          <a:off x="1140758" y="935349"/>
          <a:ext cx="6957186" cy="12490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hart 107">
            <a:extLst>
              <a:ext uri="{FF2B5EF4-FFF2-40B4-BE49-F238E27FC236}">
                <a16:creationId xmlns:a16="http://schemas.microsoft.com/office/drawing/2014/main" id="{B1A48879-B464-42FA-BA95-BE3840FF3988}"/>
              </a:ext>
            </a:extLst>
          </p:cNvPr>
          <p:cNvGraphicFramePr>
            <a:graphicFrameLocks/>
          </p:cNvGraphicFramePr>
          <p:nvPr>
            <p:extLst>
              <p:ext uri="{D42A27DB-BD31-4B8C-83A1-F6EECF244321}">
                <p14:modId xmlns:p14="http://schemas.microsoft.com/office/powerpoint/2010/main" val="313107370"/>
              </p:ext>
            </p:extLst>
          </p:nvPr>
        </p:nvGraphicFramePr>
        <p:xfrm>
          <a:off x="1148920" y="3592145"/>
          <a:ext cx="6953860" cy="125276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grpSp>
        <p:nvGrpSpPr>
          <p:cNvPr id="1556" name="Google Shape;1556;p51"/>
          <p:cNvGrpSpPr/>
          <p:nvPr/>
        </p:nvGrpSpPr>
        <p:grpSpPr>
          <a:xfrm>
            <a:off x="-1400130" y="3255235"/>
            <a:ext cx="2555748" cy="1610988"/>
            <a:chOff x="88365" y="8640220"/>
            <a:chExt cx="3103920" cy="2556180"/>
          </a:xfrm>
        </p:grpSpPr>
        <p:sp>
          <p:nvSpPr>
            <p:cNvPr id="1557" name="Google Shape;1557;p51"/>
            <p:cNvSpPr/>
            <p:nvPr/>
          </p:nvSpPr>
          <p:spPr>
            <a:xfrm>
              <a:off x="1765665" y="8640880"/>
              <a:ext cx="716040" cy="985500"/>
            </a:xfrm>
            <a:custGeom>
              <a:avLst/>
              <a:gdLst/>
              <a:ahLst/>
              <a:cxnLst/>
              <a:rect l="l" t="t" r="r" b="b"/>
              <a:pathLst>
                <a:path w="11934" h="16425" extrusionOk="0">
                  <a:moveTo>
                    <a:pt x="7877" y="0"/>
                  </a:moveTo>
                  <a:cubicBezTo>
                    <a:pt x="6738" y="0"/>
                    <a:pt x="5721" y="458"/>
                    <a:pt x="4984" y="1207"/>
                  </a:cubicBezTo>
                  <a:cubicBezTo>
                    <a:pt x="4492" y="794"/>
                    <a:pt x="3855" y="559"/>
                    <a:pt x="3162" y="559"/>
                  </a:cubicBezTo>
                  <a:cubicBezTo>
                    <a:pt x="1565" y="559"/>
                    <a:pt x="246" y="1877"/>
                    <a:pt x="246" y="3475"/>
                  </a:cubicBezTo>
                  <a:cubicBezTo>
                    <a:pt x="246" y="4123"/>
                    <a:pt x="447" y="4704"/>
                    <a:pt x="794" y="5185"/>
                  </a:cubicBezTo>
                  <a:cubicBezTo>
                    <a:pt x="302" y="5632"/>
                    <a:pt x="0" y="6257"/>
                    <a:pt x="0" y="6972"/>
                  </a:cubicBezTo>
                  <a:cubicBezTo>
                    <a:pt x="0" y="7855"/>
                    <a:pt x="470" y="8604"/>
                    <a:pt x="1174" y="9039"/>
                  </a:cubicBezTo>
                  <a:cubicBezTo>
                    <a:pt x="850" y="9509"/>
                    <a:pt x="648" y="10090"/>
                    <a:pt x="648" y="10704"/>
                  </a:cubicBezTo>
                  <a:cubicBezTo>
                    <a:pt x="648" y="12324"/>
                    <a:pt x="1956" y="13620"/>
                    <a:pt x="3576" y="13620"/>
                  </a:cubicBezTo>
                  <a:lnTo>
                    <a:pt x="3710" y="13620"/>
                  </a:lnTo>
                  <a:cubicBezTo>
                    <a:pt x="3699" y="13676"/>
                    <a:pt x="3699" y="13732"/>
                    <a:pt x="3699" y="13799"/>
                  </a:cubicBezTo>
                  <a:lnTo>
                    <a:pt x="3699" y="13833"/>
                  </a:lnTo>
                  <a:lnTo>
                    <a:pt x="3665" y="13833"/>
                  </a:lnTo>
                  <a:cubicBezTo>
                    <a:pt x="3207" y="13833"/>
                    <a:pt x="2849" y="14201"/>
                    <a:pt x="2849" y="14648"/>
                  </a:cubicBezTo>
                  <a:cubicBezTo>
                    <a:pt x="2849" y="15117"/>
                    <a:pt x="3218" y="15475"/>
                    <a:pt x="3665" y="15475"/>
                  </a:cubicBezTo>
                  <a:cubicBezTo>
                    <a:pt x="3889" y="15475"/>
                    <a:pt x="4101" y="15397"/>
                    <a:pt x="4246" y="15252"/>
                  </a:cubicBezTo>
                  <a:cubicBezTo>
                    <a:pt x="4369" y="15419"/>
                    <a:pt x="4559" y="15520"/>
                    <a:pt x="4771" y="15520"/>
                  </a:cubicBezTo>
                  <a:cubicBezTo>
                    <a:pt x="4838" y="15520"/>
                    <a:pt x="4894" y="15509"/>
                    <a:pt x="4950" y="15486"/>
                  </a:cubicBezTo>
                  <a:lnTo>
                    <a:pt x="4950" y="15486"/>
                  </a:lnTo>
                  <a:cubicBezTo>
                    <a:pt x="4816" y="15587"/>
                    <a:pt x="4715" y="15732"/>
                    <a:pt x="4715" y="15911"/>
                  </a:cubicBezTo>
                  <a:cubicBezTo>
                    <a:pt x="4715" y="16201"/>
                    <a:pt x="4950" y="16425"/>
                    <a:pt x="5229" y="16425"/>
                  </a:cubicBezTo>
                  <a:cubicBezTo>
                    <a:pt x="5497" y="16425"/>
                    <a:pt x="5699" y="16235"/>
                    <a:pt x="5732" y="15989"/>
                  </a:cubicBezTo>
                  <a:cubicBezTo>
                    <a:pt x="6101" y="15967"/>
                    <a:pt x="6391" y="15654"/>
                    <a:pt x="6391" y="15296"/>
                  </a:cubicBezTo>
                  <a:cubicBezTo>
                    <a:pt x="6391" y="15129"/>
                    <a:pt x="6335" y="14983"/>
                    <a:pt x="6257" y="14872"/>
                  </a:cubicBezTo>
                  <a:cubicBezTo>
                    <a:pt x="6704" y="14793"/>
                    <a:pt x="7039" y="14414"/>
                    <a:pt x="7062" y="13955"/>
                  </a:cubicBezTo>
                  <a:cubicBezTo>
                    <a:pt x="7944" y="13497"/>
                    <a:pt x="8559" y="12570"/>
                    <a:pt x="8559" y="11509"/>
                  </a:cubicBezTo>
                  <a:cubicBezTo>
                    <a:pt x="8559" y="11375"/>
                    <a:pt x="8548" y="11218"/>
                    <a:pt x="8525" y="11073"/>
                  </a:cubicBezTo>
                  <a:lnTo>
                    <a:pt x="8525" y="11073"/>
                  </a:lnTo>
                  <a:cubicBezTo>
                    <a:pt x="8615" y="11095"/>
                    <a:pt x="8693" y="11106"/>
                    <a:pt x="8782" y="11106"/>
                  </a:cubicBezTo>
                  <a:cubicBezTo>
                    <a:pt x="9900" y="11106"/>
                    <a:pt x="10805" y="10201"/>
                    <a:pt x="10805" y="9084"/>
                  </a:cubicBezTo>
                  <a:cubicBezTo>
                    <a:pt x="10805" y="8648"/>
                    <a:pt x="10682" y="8257"/>
                    <a:pt x="10447" y="7922"/>
                  </a:cubicBezTo>
                  <a:cubicBezTo>
                    <a:pt x="10525" y="7710"/>
                    <a:pt x="10570" y="7475"/>
                    <a:pt x="10570" y="7229"/>
                  </a:cubicBezTo>
                  <a:cubicBezTo>
                    <a:pt x="10570" y="7185"/>
                    <a:pt x="10559" y="7140"/>
                    <a:pt x="10559" y="7118"/>
                  </a:cubicBezTo>
                  <a:cubicBezTo>
                    <a:pt x="11408" y="6369"/>
                    <a:pt x="11933" y="5285"/>
                    <a:pt x="11922" y="4067"/>
                  </a:cubicBezTo>
                  <a:cubicBezTo>
                    <a:pt x="11922" y="1822"/>
                    <a:pt x="10112" y="0"/>
                    <a:pt x="7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1936605" y="8640220"/>
              <a:ext cx="545100" cy="986160"/>
            </a:xfrm>
            <a:custGeom>
              <a:avLst/>
              <a:gdLst/>
              <a:ahLst/>
              <a:cxnLst/>
              <a:rect l="l" t="t" r="r" b="b"/>
              <a:pathLst>
                <a:path w="9085" h="16436" extrusionOk="0">
                  <a:moveTo>
                    <a:pt x="5040" y="0"/>
                  </a:moveTo>
                  <a:cubicBezTo>
                    <a:pt x="3911" y="0"/>
                    <a:pt x="2883" y="458"/>
                    <a:pt x="2146" y="1196"/>
                  </a:cubicBezTo>
                  <a:cubicBezTo>
                    <a:pt x="2679" y="1130"/>
                    <a:pt x="3192" y="1087"/>
                    <a:pt x="3678" y="1087"/>
                  </a:cubicBezTo>
                  <a:cubicBezTo>
                    <a:pt x="5087" y="1087"/>
                    <a:pt x="6261" y="1449"/>
                    <a:pt x="6984" y="2671"/>
                  </a:cubicBezTo>
                  <a:cubicBezTo>
                    <a:pt x="7788" y="4481"/>
                    <a:pt x="6481" y="5833"/>
                    <a:pt x="5062" y="7140"/>
                  </a:cubicBezTo>
                  <a:cubicBezTo>
                    <a:pt x="5844" y="7508"/>
                    <a:pt x="6727" y="8179"/>
                    <a:pt x="6403" y="8961"/>
                  </a:cubicBezTo>
                  <a:cubicBezTo>
                    <a:pt x="6011" y="9553"/>
                    <a:pt x="5570" y="9933"/>
                    <a:pt x="5032" y="9933"/>
                  </a:cubicBezTo>
                  <a:cubicBezTo>
                    <a:pt x="4940" y="9933"/>
                    <a:pt x="4846" y="9922"/>
                    <a:pt x="4749" y="9899"/>
                  </a:cubicBezTo>
                  <a:cubicBezTo>
                    <a:pt x="4671" y="10838"/>
                    <a:pt x="4313" y="11642"/>
                    <a:pt x="3598" y="12291"/>
                  </a:cubicBezTo>
                  <a:cubicBezTo>
                    <a:pt x="2905" y="13068"/>
                    <a:pt x="2132" y="13638"/>
                    <a:pt x="1067" y="13638"/>
                  </a:cubicBezTo>
                  <a:cubicBezTo>
                    <a:pt x="999" y="13638"/>
                    <a:pt x="931" y="13636"/>
                    <a:pt x="861" y="13631"/>
                  </a:cubicBezTo>
                  <a:cubicBezTo>
                    <a:pt x="850" y="13687"/>
                    <a:pt x="850" y="13743"/>
                    <a:pt x="850" y="13810"/>
                  </a:cubicBezTo>
                  <a:lnTo>
                    <a:pt x="850" y="13844"/>
                  </a:lnTo>
                  <a:lnTo>
                    <a:pt x="816" y="13844"/>
                  </a:lnTo>
                  <a:cubicBezTo>
                    <a:pt x="358" y="13844"/>
                    <a:pt x="0" y="14212"/>
                    <a:pt x="0" y="14659"/>
                  </a:cubicBezTo>
                  <a:cubicBezTo>
                    <a:pt x="0" y="15128"/>
                    <a:pt x="369" y="15486"/>
                    <a:pt x="816" y="15486"/>
                  </a:cubicBezTo>
                  <a:cubicBezTo>
                    <a:pt x="1040" y="15486"/>
                    <a:pt x="1252" y="15408"/>
                    <a:pt x="1397" y="15263"/>
                  </a:cubicBezTo>
                  <a:cubicBezTo>
                    <a:pt x="1520" y="15430"/>
                    <a:pt x="1710" y="15531"/>
                    <a:pt x="1922" y="15531"/>
                  </a:cubicBezTo>
                  <a:cubicBezTo>
                    <a:pt x="1989" y="15531"/>
                    <a:pt x="2045" y="15520"/>
                    <a:pt x="2101" y="15497"/>
                  </a:cubicBezTo>
                  <a:lnTo>
                    <a:pt x="2101" y="15497"/>
                  </a:lnTo>
                  <a:cubicBezTo>
                    <a:pt x="1967" y="15598"/>
                    <a:pt x="1866" y="15743"/>
                    <a:pt x="1866" y="15922"/>
                  </a:cubicBezTo>
                  <a:cubicBezTo>
                    <a:pt x="1866" y="16212"/>
                    <a:pt x="2101" y="16436"/>
                    <a:pt x="2380" y="16436"/>
                  </a:cubicBezTo>
                  <a:cubicBezTo>
                    <a:pt x="2648" y="16436"/>
                    <a:pt x="2850" y="16246"/>
                    <a:pt x="2883" y="16000"/>
                  </a:cubicBezTo>
                  <a:cubicBezTo>
                    <a:pt x="3252" y="15978"/>
                    <a:pt x="3542" y="15665"/>
                    <a:pt x="3542" y="15307"/>
                  </a:cubicBezTo>
                  <a:cubicBezTo>
                    <a:pt x="3542" y="15140"/>
                    <a:pt x="3486" y="14994"/>
                    <a:pt x="3408" y="14883"/>
                  </a:cubicBezTo>
                  <a:cubicBezTo>
                    <a:pt x="3855" y="14804"/>
                    <a:pt x="4190" y="14425"/>
                    <a:pt x="4213" y="13966"/>
                  </a:cubicBezTo>
                  <a:cubicBezTo>
                    <a:pt x="5095" y="13508"/>
                    <a:pt x="5710" y="12581"/>
                    <a:pt x="5710" y="11520"/>
                  </a:cubicBezTo>
                  <a:cubicBezTo>
                    <a:pt x="5710" y="11386"/>
                    <a:pt x="5699" y="11229"/>
                    <a:pt x="5676" y="11084"/>
                  </a:cubicBezTo>
                  <a:lnTo>
                    <a:pt x="5676" y="11084"/>
                  </a:lnTo>
                  <a:cubicBezTo>
                    <a:pt x="5766" y="11106"/>
                    <a:pt x="5844" y="11117"/>
                    <a:pt x="5933" y="11117"/>
                  </a:cubicBezTo>
                  <a:cubicBezTo>
                    <a:pt x="7051" y="11117"/>
                    <a:pt x="7956" y="10212"/>
                    <a:pt x="7956" y="9095"/>
                  </a:cubicBezTo>
                  <a:cubicBezTo>
                    <a:pt x="7956" y="8659"/>
                    <a:pt x="7833" y="8268"/>
                    <a:pt x="7598" y="7933"/>
                  </a:cubicBezTo>
                  <a:cubicBezTo>
                    <a:pt x="7676" y="7721"/>
                    <a:pt x="7721" y="7486"/>
                    <a:pt x="7721" y="7240"/>
                  </a:cubicBezTo>
                  <a:cubicBezTo>
                    <a:pt x="7721" y="7196"/>
                    <a:pt x="7710" y="7151"/>
                    <a:pt x="7710" y="7129"/>
                  </a:cubicBezTo>
                  <a:cubicBezTo>
                    <a:pt x="8559" y="6380"/>
                    <a:pt x="9084" y="5296"/>
                    <a:pt x="9084" y="4067"/>
                  </a:cubicBezTo>
                  <a:cubicBezTo>
                    <a:pt x="9084" y="1810"/>
                    <a:pt x="7274" y="0"/>
                    <a:pt x="5040"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325665" y="10021840"/>
              <a:ext cx="2580360" cy="261540"/>
            </a:xfrm>
            <a:custGeom>
              <a:avLst/>
              <a:gdLst/>
              <a:ahLst/>
              <a:cxnLst/>
              <a:rect l="l" t="t" r="r" b="b"/>
              <a:pathLst>
                <a:path w="43006" h="4359" extrusionOk="0">
                  <a:moveTo>
                    <a:pt x="1107" y="1"/>
                  </a:moveTo>
                  <a:lnTo>
                    <a:pt x="1107" y="23"/>
                  </a:lnTo>
                  <a:lnTo>
                    <a:pt x="548" y="23"/>
                  </a:lnTo>
                  <a:cubicBezTo>
                    <a:pt x="235" y="23"/>
                    <a:pt x="1" y="258"/>
                    <a:pt x="1" y="559"/>
                  </a:cubicBezTo>
                  <a:lnTo>
                    <a:pt x="1" y="783"/>
                  </a:lnTo>
                  <a:lnTo>
                    <a:pt x="1" y="4224"/>
                  </a:lnTo>
                  <a:lnTo>
                    <a:pt x="1107" y="4224"/>
                  </a:lnTo>
                  <a:lnTo>
                    <a:pt x="1107" y="1062"/>
                  </a:lnTo>
                  <a:cubicBezTo>
                    <a:pt x="1107" y="917"/>
                    <a:pt x="1230" y="783"/>
                    <a:pt x="1386" y="783"/>
                  </a:cubicBezTo>
                  <a:lnTo>
                    <a:pt x="41576" y="783"/>
                  </a:lnTo>
                  <a:cubicBezTo>
                    <a:pt x="41799" y="783"/>
                    <a:pt x="41989" y="973"/>
                    <a:pt x="41989" y="1196"/>
                  </a:cubicBezTo>
                  <a:lnTo>
                    <a:pt x="41989" y="4358"/>
                  </a:lnTo>
                  <a:lnTo>
                    <a:pt x="43006" y="4358"/>
                  </a:lnTo>
                  <a:lnTo>
                    <a:pt x="43006" y="783"/>
                  </a:lnTo>
                  <a:lnTo>
                    <a:pt x="43006" y="638"/>
                  </a:lnTo>
                  <a:lnTo>
                    <a:pt x="43006" y="582"/>
                  </a:lnTo>
                  <a:cubicBezTo>
                    <a:pt x="43006" y="269"/>
                    <a:pt x="42749" y="1"/>
                    <a:pt x="42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2020425" y="9704740"/>
              <a:ext cx="155580" cy="612120"/>
            </a:xfrm>
            <a:custGeom>
              <a:avLst/>
              <a:gdLst/>
              <a:ahLst/>
              <a:cxnLst/>
              <a:rect l="l" t="t" r="r" b="b"/>
              <a:pathLst>
                <a:path w="2593" h="10202" extrusionOk="0">
                  <a:moveTo>
                    <a:pt x="257" y="1"/>
                  </a:moveTo>
                  <a:lnTo>
                    <a:pt x="246" y="582"/>
                  </a:lnTo>
                  <a:lnTo>
                    <a:pt x="0" y="10202"/>
                  </a:lnTo>
                  <a:lnTo>
                    <a:pt x="2592" y="10202"/>
                  </a:lnTo>
                  <a:lnTo>
                    <a:pt x="2358" y="1141"/>
                  </a:lnTo>
                  <a:lnTo>
                    <a:pt x="23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2035125" y="9704740"/>
              <a:ext cx="126780" cy="68460"/>
            </a:xfrm>
            <a:custGeom>
              <a:avLst/>
              <a:gdLst/>
              <a:ahLst/>
              <a:cxnLst/>
              <a:rect l="l" t="t" r="r" b="b"/>
              <a:pathLst>
                <a:path w="2113" h="1141" extrusionOk="0">
                  <a:moveTo>
                    <a:pt x="12" y="1"/>
                  </a:moveTo>
                  <a:lnTo>
                    <a:pt x="1" y="582"/>
                  </a:lnTo>
                  <a:lnTo>
                    <a:pt x="2113" y="1141"/>
                  </a:lnTo>
                  <a:lnTo>
                    <a:pt x="2079"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1994265" y="9686020"/>
              <a:ext cx="208560" cy="47640"/>
            </a:xfrm>
            <a:custGeom>
              <a:avLst/>
              <a:gdLst/>
              <a:ahLst/>
              <a:cxnLst/>
              <a:rect l="l" t="t" r="r" b="b"/>
              <a:pathLst>
                <a:path w="3476" h="794" extrusionOk="0">
                  <a:moveTo>
                    <a:pt x="403" y="0"/>
                  </a:moveTo>
                  <a:cubicBezTo>
                    <a:pt x="179" y="0"/>
                    <a:pt x="0" y="179"/>
                    <a:pt x="0" y="391"/>
                  </a:cubicBezTo>
                  <a:lnTo>
                    <a:pt x="0" y="402"/>
                  </a:lnTo>
                  <a:cubicBezTo>
                    <a:pt x="0" y="626"/>
                    <a:pt x="179" y="793"/>
                    <a:pt x="403" y="793"/>
                  </a:cubicBezTo>
                  <a:lnTo>
                    <a:pt x="3073" y="793"/>
                  </a:lnTo>
                  <a:cubicBezTo>
                    <a:pt x="3296" y="793"/>
                    <a:pt x="3475" y="615"/>
                    <a:pt x="3475" y="402"/>
                  </a:cubicBezTo>
                  <a:lnTo>
                    <a:pt x="3475" y="391"/>
                  </a:lnTo>
                  <a:cubicBezTo>
                    <a:pt x="3475" y="168"/>
                    <a:pt x="3296" y="0"/>
                    <a:pt x="3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617265" y="9835480"/>
              <a:ext cx="1906680" cy="1314000"/>
            </a:xfrm>
            <a:custGeom>
              <a:avLst/>
              <a:gdLst/>
              <a:ahLst/>
              <a:cxnLst/>
              <a:rect l="l" t="t" r="r" b="b"/>
              <a:pathLst>
                <a:path w="31778" h="21900" extrusionOk="0">
                  <a:moveTo>
                    <a:pt x="1" y="1"/>
                  </a:moveTo>
                  <a:lnTo>
                    <a:pt x="1" y="21900"/>
                  </a:lnTo>
                  <a:lnTo>
                    <a:pt x="31777" y="21900"/>
                  </a:lnTo>
                  <a:lnTo>
                    <a:pt x="31732" y="1142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1"/>
            <p:cNvSpPr/>
            <p:nvPr/>
          </p:nvSpPr>
          <p:spPr>
            <a:xfrm>
              <a:off x="1076505" y="10388560"/>
              <a:ext cx="459960" cy="760920"/>
            </a:xfrm>
            <a:custGeom>
              <a:avLst/>
              <a:gdLst/>
              <a:ahLst/>
              <a:cxnLst/>
              <a:rect l="l" t="t" r="r" b="b"/>
              <a:pathLst>
                <a:path w="7666" h="12682" extrusionOk="0">
                  <a:moveTo>
                    <a:pt x="1" y="0"/>
                  </a:moveTo>
                  <a:lnTo>
                    <a:pt x="1" y="12682"/>
                  </a:lnTo>
                  <a:lnTo>
                    <a:pt x="7665" y="12682"/>
                  </a:lnTo>
                  <a:lnTo>
                    <a:pt x="766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a:off x="1203225" y="10852480"/>
              <a:ext cx="167640" cy="295680"/>
            </a:xfrm>
            <a:custGeom>
              <a:avLst/>
              <a:gdLst/>
              <a:ahLst/>
              <a:cxnLst/>
              <a:rect l="l" t="t" r="r" b="b"/>
              <a:pathLst>
                <a:path w="2794" h="4928" extrusionOk="0">
                  <a:moveTo>
                    <a:pt x="0" y="0"/>
                  </a:moveTo>
                  <a:lnTo>
                    <a:pt x="0" y="4927"/>
                  </a:lnTo>
                  <a:lnTo>
                    <a:pt x="2793" y="4927"/>
                  </a:lnTo>
                  <a:lnTo>
                    <a:pt x="27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a:off x="1175745" y="10822960"/>
              <a:ext cx="219240" cy="36960"/>
            </a:xfrm>
            <a:custGeom>
              <a:avLst/>
              <a:gdLst/>
              <a:ahLst/>
              <a:cxnLst/>
              <a:rect l="l" t="t" r="r" b="b"/>
              <a:pathLst>
                <a:path w="3654" h="616" extrusionOk="0">
                  <a:moveTo>
                    <a:pt x="0" y="1"/>
                  </a:moveTo>
                  <a:lnTo>
                    <a:pt x="0" y="615"/>
                  </a:lnTo>
                  <a:lnTo>
                    <a:pt x="3654" y="615"/>
                  </a:lnTo>
                  <a:lnTo>
                    <a:pt x="36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1137525" y="1055416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1"/>
            <p:cNvSpPr/>
            <p:nvPr/>
          </p:nvSpPr>
          <p:spPr>
            <a:xfrm>
              <a:off x="1143525" y="10558180"/>
              <a:ext cx="106680" cy="18840"/>
            </a:xfrm>
            <a:custGeom>
              <a:avLst/>
              <a:gdLst/>
              <a:ahLst/>
              <a:cxnLst/>
              <a:rect l="l" t="t" r="r" b="b"/>
              <a:pathLst>
                <a:path w="1778" h="314"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1137525" y="1060780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1"/>
            <p:cNvSpPr/>
            <p:nvPr/>
          </p:nvSpPr>
          <p:spPr>
            <a:xfrm>
              <a:off x="1143525" y="10611820"/>
              <a:ext cx="106680" cy="18780"/>
            </a:xfrm>
            <a:custGeom>
              <a:avLst/>
              <a:gdLst/>
              <a:ahLst/>
              <a:cxnLst/>
              <a:rect l="l" t="t" r="r" b="b"/>
              <a:pathLst>
                <a:path w="1778" h="313"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1"/>
            <p:cNvSpPr/>
            <p:nvPr/>
          </p:nvSpPr>
          <p:spPr>
            <a:xfrm>
              <a:off x="1137525" y="10661380"/>
              <a:ext cx="118680" cy="27540"/>
            </a:xfrm>
            <a:custGeom>
              <a:avLst/>
              <a:gdLst/>
              <a:ahLst/>
              <a:cxnLst/>
              <a:rect l="l" t="t" r="r" b="b"/>
              <a:pathLst>
                <a:path w="1978" h="459" extrusionOk="0">
                  <a:moveTo>
                    <a:pt x="0" y="1"/>
                  </a:moveTo>
                  <a:lnTo>
                    <a:pt x="0" y="459"/>
                  </a:lnTo>
                  <a:lnTo>
                    <a:pt x="1978" y="459"/>
                  </a:lnTo>
                  <a:lnTo>
                    <a:pt x="1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1"/>
            <p:cNvSpPr/>
            <p:nvPr/>
          </p:nvSpPr>
          <p:spPr>
            <a:xfrm>
              <a:off x="1143525" y="10665400"/>
              <a:ext cx="106680" cy="18840"/>
            </a:xfrm>
            <a:custGeom>
              <a:avLst/>
              <a:gdLst/>
              <a:ahLst/>
              <a:cxnLst/>
              <a:rect l="l" t="t" r="r" b="b"/>
              <a:pathLst>
                <a:path w="1778" h="314" extrusionOk="0">
                  <a:moveTo>
                    <a:pt x="1" y="1"/>
                  </a:moveTo>
                  <a:lnTo>
                    <a:pt x="1" y="314"/>
                  </a:lnTo>
                  <a:lnTo>
                    <a:pt x="1777" y="314"/>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1076505" y="10322200"/>
              <a:ext cx="459960" cy="381480"/>
            </a:xfrm>
            <a:custGeom>
              <a:avLst/>
              <a:gdLst/>
              <a:ahLst/>
              <a:cxnLst/>
              <a:rect l="l" t="t" r="r" b="b"/>
              <a:pathLst>
                <a:path w="7666" h="6358" extrusionOk="0">
                  <a:moveTo>
                    <a:pt x="1" y="0"/>
                  </a:moveTo>
                  <a:lnTo>
                    <a:pt x="1" y="1252"/>
                  </a:lnTo>
                  <a:lnTo>
                    <a:pt x="7665" y="6358"/>
                  </a:lnTo>
                  <a:lnTo>
                    <a:pt x="766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1"/>
            <p:cNvSpPr/>
            <p:nvPr/>
          </p:nvSpPr>
          <p:spPr>
            <a:xfrm>
              <a:off x="1536405" y="10388560"/>
              <a:ext cx="459240" cy="760920"/>
            </a:xfrm>
            <a:custGeom>
              <a:avLst/>
              <a:gdLst/>
              <a:ahLst/>
              <a:cxnLst/>
              <a:rect l="l" t="t" r="r" b="b"/>
              <a:pathLst>
                <a:path w="7654" h="12682" extrusionOk="0">
                  <a:moveTo>
                    <a:pt x="0" y="0"/>
                  </a:moveTo>
                  <a:lnTo>
                    <a:pt x="0" y="12682"/>
                  </a:lnTo>
                  <a:lnTo>
                    <a:pt x="7654" y="12682"/>
                  </a:lnTo>
                  <a:lnTo>
                    <a:pt x="7654" y="505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1"/>
            <p:cNvSpPr/>
            <p:nvPr/>
          </p:nvSpPr>
          <p:spPr>
            <a:xfrm>
              <a:off x="1536405" y="10322200"/>
              <a:ext cx="459240" cy="381480"/>
            </a:xfrm>
            <a:custGeom>
              <a:avLst/>
              <a:gdLst/>
              <a:ahLst/>
              <a:cxnLst/>
              <a:rect l="l" t="t" r="r" b="b"/>
              <a:pathLst>
                <a:path w="7654" h="6358" extrusionOk="0">
                  <a:moveTo>
                    <a:pt x="0" y="0"/>
                  </a:moveTo>
                  <a:lnTo>
                    <a:pt x="0" y="1252"/>
                  </a:lnTo>
                  <a:lnTo>
                    <a:pt x="7654" y="6358"/>
                  </a:lnTo>
                  <a:lnTo>
                    <a:pt x="7654" y="503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617265" y="10388560"/>
              <a:ext cx="459300" cy="760920"/>
            </a:xfrm>
            <a:custGeom>
              <a:avLst/>
              <a:gdLst/>
              <a:ahLst/>
              <a:cxnLst/>
              <a:rect l="l" t="t" r="r" b="b"/>
              <a:pathLst>
                <a:path w="7655" h="12682" extrusionOk="0">
                  <a:moveTo>
                    <a:pt x="1" y="0"/>
                  </a:moveTo>
                  <a:lnTo>
                    <a:pt x="1" y="12682"/>
                  </a:lnTo>
                  <a:lnTo>
                    <a:pt x="7655" y="12682"/>
                  </a:lnTo>
                  <a:lnTo>
                    <a:pt x="765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p:cNvSpPr/>
            <p:nvPr/>
          </p:nvSpPr>
          <p:spPr>
            <a:xfrm>
              <a:off x="617265" y="10322200"/>
              <a:ext cx="459300" cy="381480"/>
            </a:xfrm>
            <a:custGeom>
              <a:avLst/>
              <a:gdLst/>
              <a:ahLst/>
              <a:cxnLst/>
              <a:rect l="l" t="t" r="r" b="b"/>
              <a:pathLst>
                <a:path w="7655" h="6358" extrusionOk="0">
                  <a:moveTo>
                    <a:pt x="1" y="0"/>
                  </a:moveTo>
                  <a:lnTo>
                    <a:pt x="1" y="1252"/>
                  </a:lnTo>
                  <a:lnTo>
                    <a:pt x="7655" y="6358"/>
                  </a:lnTo>
                  <a:lnTo>
                    <a:pt x="765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p:cNvSpPr/>
            <p:nvPr/>
          </p:nvSpPr>
          <p:spPr>
            <a:xfrm>
              <a:off x="668925" y="10744540"/>
              <a:ext cx="355380" cy="276240"/>
            </a:xfrm>
            <a:custGeom>
              <a:avLst/>
              <a:gdLst/>
              <a:ahLst/>
              <a:cxnLst/>
              <a:rect l="l" t="t" r="r" b="b"/>
              <a:pathLst>
                <a:path w="5923"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67966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1"/>
            <p:cNvSpPr/>
            <p:nvPr/>
          </p:nvSpPr>
          <p:spPr>
            <a:xfrm>
              <a:off x="67966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37" y="2224"/>
                  </a:lnTo>
                  <a:lnTo>
                    <a:pt x="4637" y="4269"/>
                  </a:lnTo>
                  <a:lnTo>
                    <a:pt x="4838" y="4269"/>
                  </a:lnTo>
                  <a:lnTo>
                    <a:pt x="4838" y="2224"/>
                  </a:lnTo>
                  <a:lnTo>
                    <a:pt x="5598" y="2224"/>
                  </a:lnTo>
                  <a:lnTo>
                    <a:pt x="5598" y="1979"/>
                  </a:lnTo>
                  <a:lnTo>
                    <a:pt x="4838" y="1979"/>
                  </a:lnTo>
                  <a:lnTo>
                    <a:pt x="4838" y="1"/>
                  </a:lnTo>
                  <a:lnTo>
                    <a:pt x="4637" y="1"/>
                  </a:lnTo>
                  <a:lnTo>
                    <a:pt x="4637"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1"/>
            <p:cNvSpPr/>
            <p:nvPr/>
          </p:nvSpPr>
          <p:spPr>
            <a:xfrm>
              <a:off x="679665" y="10754560"/>
              <a:ext cx="252120" cy="252120"/>
            </a:xfrm>
            <a:custGeom>
              <a:avLst/>
              <a:gdLst/>
              <a:ahLst/>
              <a:cxnLst/>
              <a:rect l="l" t="t" r="r" b="b"/>
              <a:pathLst>
                <a:path w="4202" h="4202" extrusionOk="0">
                  <a:moveTo>
                    <a:pt x="2737" y="1"/>
                  </a:moveTo>
                  <a:lnTo>
                    <a:pt x="0" y="2738"/>
                  </a:lnTo>
                  <a:lnTo>
                    <a:pt x="0" y="4202"/>
                  </a:lnTo>
                  <a:lnTo>
                    <a:pt x="2212" y="1979"/>
                  </a:ln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74464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1"/>
            <p:cNvSpPr/>
            <p:nvPr/>
          </p:nvSpPr>
          <p:spPr>
            <a:xfrm>
              <a:off x="1588665" y="10744540"/>
              <a:ext cx="355380" cy="276240"/>
            </a:xfrm>
            <a:custGeom>
              <a:avLst/>
              <a:gdLst/>
              <a:ahLst/>
              <a:cxnLst/>
              <a:rect l="l" t="t" r="r" b="b"/>
              <a:pathLst>
                <a:path w="5923" h="4604" extrusionOk="0">
                  <a:moveTo>
                    <a:pt x="1" y="0"/>
                  </a:moveTo>
                  <a:lnTo>
                    <a:pt x="1"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1"/>
            <p:cNvSpPr/>
            <p:nvPr/>
          </p:nvSpPr>
          <p:spPr>
            <a:xfrm>
              <a:off x="159874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159808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26" y="2224"/>
                  </a:lnTo>
                  <a:lnTo>
                    <a:pt x="4626" y="4269"/>
                  </a:lnTo>
                  <a:lnTo>
                    <a:pt x="4838" y="4269"/>
                  </a:lnTo>
                  <a:lnTo>
                    <a:pt x="4838" y="2224"/>
                  </a:lnTo>
                  <a:lnTo>
                    <a:pt x="5598" y="2224"/>
                  </a:lnTo>
                  <a:lnTo>
                    <a:pt x="5598" y="1979"/>
                  </a:lnTo>
                  <a:lnTo>
                    <a:pt x="4838" y="1979"/>
                  </a:lnTo>
                  <a:lnTo>
                    <a:pt x="4838" y="1"/>
                  </a:lnTo>
                  <a:lnTo>
                    <a:pt x="4626" y="1"/>
                  </a:lnTo>
                  <a:lnTo>
                    <a:pt x="4626"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1"/>
            <p:cNvSpPr/>
            <p:nvPr/>
          </p:nvSpPr>
          <p:spPr>
            <a:xfrm>
              <a:off x="1598085" y="10754560"/>
              <a:ext cx="252120" cy="252120"/>
            </a:xfrm>
            <a:custGeom>
              <a:avLst/>
              <a:gdLst/>
              <a:ahLst/>
              <a:cxnLst/>
              <a:rect l="l" t="t" r="r" b="b"/>
              <a:pathLst>
                <a:path w="4202" h="4202" extrusionOk="0">
                  <a:moveTo>
                    <a:pt x="2738" y="1"/>
                  </a:moveTo>
                  <a:lnTo>
                    <a:pt x="0" y="2738"/>
                  </a:lnTo>
                  <a:lnTo>
                    <a:pt x="0" y="4202"/>
                  </a:lnTo>
                  <a:cubicBezTo>
                    <a:pt x="637" y="3565"/>
                    <a:pt x="1587" y="2627"/>
                    <a:pt x="2212" y="1979"/>
                  </a:cubicBez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1"/>
            <p:cNvSpPr/>
            <p:nvPr/>
          </p:nvSpPr>
          <p:spPr>
            <a:xfrm>
              <a:off x="166306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2098185" y="10744540"/>
              <a:ext cx="355320" cy="276240"/>
            </a:xfrm>
            <a:custGeom>
              <a:avLst/>
              <a:gdLst/>
              <a:ahLst/>
              <a:cxnLst/>
              <a:rect l="l" t="t" r="r" b="b"/>
              <a:pathLst>
                <a:path w="5922"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1"/>
            <p:cNvSpPr/>
            <p:nvPr/>
          </p:nvSpPr>
          <p:spPr>
            <a:xfrm>
              <a:off x="2108205" y="10754560"/>
              <a:ext cx="335280" cy="256140"/>
            </a:xfrm>
            <a:custGeom>
              <a:avLst/>
              <a:gdLst/>
              <a:ahLst/>
              <a:cxnLst/>
              <a:rect l="l" t="t" r="r" b="b"/>
              <a:pathLst>
                <a:path w="5588" h="4269" extrusionOk="0">
                  <a:moveTo>
                    <a:pt x="1" y="1"/>
                  </a:moveTo>
                  <a:lnTo>
                    <a:pt x="1"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1"/>
            <p:cNvSpPr/>
            <p:nvPr/>
          </p:nvSpPr>
          <p:spPr>
            <a:xfrm>
              <a:off x="2108205" y="10754560"/>
              <a:ext cx="335940" cy="256140"/>
            </a:xfrm>
            <a:custGeom>
              <a:avLst/>
              <a:gdLst/>
              <a:ahLst/>
              <a:cxnLst/>
              <a:rect l="l" t="t" r="r" b="b"/>
              <a:pathLst>
                <a:path w="5599" h="4269" extrusionOk="0">
                  <a:moveTo>
                    <a:pt x="749" y="1"/>
                  </a:moveTo>
                  <a:lnTo>
                    <a:pt x="749" y="1979"/>
                  </a:lnTo>
                  <a:lnTo>
                    <a:pt x="1" y="1979"/>
                  </a:lnTo>
                  <a:lnTo>
                    <a:pt x="1" y="2224"/>
                  </a:lnTo>
                  <a:lnTo>
                    <a:pt x="749" y="2224"/>
                  </a:lnTo>
                  <a:lnTo>
                    <a:pt x="749" y="4269"/>
                  </a:lnTo>
                  <a:lnTo>
                    <a:pt x="962" y="4269"/>
                  </a:lnTo>
                  <a:lnTo>
                    <a:pt x="962" y="2224"/>
                  </a:lnTo>
                  <a:lnTo>
                    <a:pt x="2693" y="2224"/>
                  </a:lnTo>
                  <a:lnTo>
                    <a:pt x="2693" y="4269"/>
                  </a:lnTo>
                  <a:lnTo>
                    <a:pt x="2906" y="4269"/>
                  </a:lnTo>
                  <a:lnTo>
                    <a:pt x="2906" y="2224"/>
                  </a:lnTo>
                  <a:lnTo>
                    <a:pt x="4638" y="2224"/>
                  </a:lnTo>
                  <a:lnTo>
                    <a:pt x="4638" y="4269"/>
                  </a:lnTo>
                  <a:lnTo>
                    <a:pt x="4850" y="4269"/>
                  </a:lnTo>
                  <a:lnTo>
                    <a:pt x="4850" y="2224"/>
                  </a:lnTo>
                  <a:lnTo>
                    <a:pt x="5598" y="2224"/>
                  </a:lnTo>
                  <a:lnTo>
                    <a:pt x="5598" y="1979"/>
                  </a:lnTo>
                  <a:lnTo>
                    <a:pt x="4850" y="1979"/>
                  </a:lnTo>
                  <a:lnTo>
                    <a:pt x="4850" y="1"/>
                  </a:lnTo>
                  <a:lnTo>
                    <a:pt x="4638" y="1"/>
                  </a:lnTo>
                  <a:lnTo>
                    <a:pt x="4638" y="1979"/>
                  </a:lnTo>
                  <a:lnTo>
                    <a:pt x="2906" y="1979"/>
                  </a:lnTo>
                  <a:lnTo>
                    <a:pt x="2906" y="1"/>
                  </a:lnTo>
                  <a:lnTo>
                    <a:pt x="2693" y="1"/>
                  </a:lnTo>
                  <a:lnTo>
                    <a:pt x="2693" y="1979"/>
                  </a:lnTo>
                  <a:lnTo>
                    <a:pt x="962" y="1979"/>
                  </a:lnTo>
                  <a:lnTo>
                    <a:pt x="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2108205" y="10754560"/>
              <a:ext cx="252120" cy="252120"/>
            </a:xfrm>
            <a:custGeom>
              <a:avLst/>
              <a:gdLst/>
              <a:ahLst/>
              <a:cxnLst/>
              <a:rect l="l" t="t" r="r" b="b"/>
              <a:pathLst>
                <a:path w="4202" h="4202" extrusionOk="0">
                  <a:moveTo>
                    <a:pt x="2738" y="1"/>
                  </a:moveTo>
                  <a:lnTo>
                    <a:pt x="1" y="2738"/>
                  </a:lnTo>
                  <a:lnTo>
                    <a:pt x="1" y="4202"/>
                  </a:lnTo>
                  <a:cubicBezTo>
                    <a:pt x="626" y="3565"/>
                    <a:pt x="1576" y="2627"/>
                    <a:pt x="2224" y="1979"/>
                  </a:cubicBezTo>
                  <a:lnTo>
                    <a:pt x="4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1"/>
            <p:cNvSpPr/>
            <p:nvPr/>
          </p:nvSpPr>
          <p:spPr>
            <a:xfrm>
              <a:off x="2173245" y="10754560"/>
              <a:ext cx="270900" cy="256140"/>
            </a:xfrm>
            <a:custGeom>
              <a:avLst/>
              <a:gdLst/>
              <a:ahLst/>
              <a:cxnLst/>
              <a:rect l="l" t="t" r="r" b="b"/>
              <a:pathLst>
                <a:path w="4515" h="4269" extrusionOk="0">
                  <a:moveTo>
                    <a:pt x="4280" y="1"/>
                  </a:moveTo>
                  <a:lnTo>
                    <a:pt x="1" y="4269"/>
                  </a:lnTo>
                  <a:lnTo>
                    <a:pt x="660" y="4269"/>
                  </a:lnTo>
                  <a:lnTo>
                    <a:pt x="4514" y="414"/>
                  </a:lnTo>
                  <a:lnTo>
                    <a:pt x="45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1"/>
            <p:cNvSpPr/>
            <p:nvPr/>
          </p:nvSpPr>
          <p:spPr>
            <a:xfrm>
              <a:off x="616605" y="9723520"/>
              <a:ext cx="1904640" cy="809220"/>
            </a:xfrm>
            <a:custGeom>
              <a:avLst/>
              <a:gdLst/>
              <a:ahLst/>
              <a:cxnLst/>
              <a:rect l="l" t="t" r="r" b="b"/>
              <a:pathLst>
                <a:path w="31744" h="13487" extrusionOk="0">
                  <a:moveTo>
                    <a:pt x="1" y="1"/>
                  </a:moveTo>
                  <a:lnTo>
                    <a:pt x="1" y="1923"/>
                  </a:lnTo>
                  <a:lnTo>
                    <a:pt x="31743" y="13487"/>
                  </a:lnTo>
                  <a:lnTo>
                    <a:pt x="31743" y="115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616605" y="9838840"/>
              <a:ext cx="459960" cy="785760"/>
            </a:xfrm>
            <a:custGeom>
              <a:avLst/>
              <a:gdLst/>
              <a:ahLst/>
              <a:cxnLst/>
              <a:rect l="l" t="t" r="r" b="b"/>
              <a:pathLst>
                <a:path w="7666" h="13096" extrusionOk="0">
                  <a:moveTo>
                    <a:pt x="1" y="1"/>
                  </a:moveTo>
                  <a:lnTo>
                    <a:pt x="12" y="8056"/>
                  </a:lnTo>
                  <a:lnTo>
                    <a:pt x="7666" y="13095"/>
                  </a:lnTo>
                  <a:lnTo>
                    <a:pt x="7666" y="9308"/>
                  </a:lnTo>
                  <a:lnTo>
                    <a:pt x="381" y="135"/>
                  </a:lnTo>
                  <a:lnTo>
                    <a:pt x="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1076505" y="10322200"/>
              <a:ext cx="459960" cy="299040"/>
            </a:xfrm>
            <a:custGeom>
              <a:avLst/>
              <a:gdLst/>
              <a:ahLst/>
              <a:cxnLst/>
              <a:rect l="l" t="t" r="r" b="b"/>
              <a:pathLst>
                <a:path w="7666" h="4984" extrusionOk="0">
                  <a:moveTo>
                    <a:pt x="1" y="0"/>
                  </a:moveTo>
                  <a:lnTo>
                    <a:pt x="7665" y="4983"/>
                  </a:lnTo>
                  <a:lnTo>
                    <a:pt x="7665" y="3408"/>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1995585" y="10624540"/>
              <a:ext cx="76500" cy="524940"/>
            </a:xfrm>
            <a:custGeom>
              <a:avLst/>
              <a:gdLst/>
              <a:ahLst/>
              <a:cxnLst/>
              <a:rect l="l" t="t" r="r" b="b"/>
              <a:pathLst>
                <a:path w="1275" h="8749" extrusionOk="0">
                  <a:moveTo>
                    <a:pt x="1" y="0"/>
                  </a:moveTo>
                  <a:lnTo>
                    <a:pt x="1" y="8749"/>
                  </a:lnTo>
                  <a:lnTo>
                    <a:pt x="1274" y="8749"/>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88365" y="11149420"/>
              <a:ext cx="3103920" cy="46980"/>
            </a:xfrm>
            <a:custGeom>
              <a:avLst/>
              <a:gdLst/>
              <a:ahLst/>
              <a:cxnLst/>
              <a:rect l="l" t="t" r="r" b="b"/>
              <a:pathLst>
                <a:path w="51732" h="783" extrusionOk="0">
                  <a:moveTo>
                    <a:pt x="481" y="1"/>
                  </a:moveTo>
                  <a:cubicBezTo>
                    <a:pt x="213" y="1"/>
                    <a:pt x="0" y="168"/>
                    <a:pt x="0" y="392"/>
                  </a:cubicBezTo>
                  <a:cubicBezTo>
                    <a:pt x="0" y="593"/>
                    <a:pt x="224" y="783"/>
                    <a:pt x="492" y="783"/>
                  </a:cubicBezTo>
                  <a:lnTo>
                    <a:pt x="51251" y="783"/>
                  </a:lnTo>
                  <a:cubicBezTo>
                    <a:pt x="51508" y="783"/>
                    <a:pt x="51732" y="593"/>
                    <a:pt x="51732" y="392"/>
                  </a:cubicBezTo>
                  <a:cubicBezTo>
                    <a:pt x="51732" y="180"/>
                    <a:pt x="51508" y="1"/>
                    <a:pt x="5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139965" y="10273240"/>
              <a:ext cx="437160" cy="874920"/>
            </a:xfrm>
            <a:custGeom>
              <a:avLst/>
              <a:gdLst/>
              <a:ahLst/>
              <a:cxnLst/>
              <a:rect l="l" t="t" r="r" b="b"/>
              <a:pathLst>
                <a:path w="7286" h="14582" extrusionOk="0">
                  <a:moveTo>
                    <a:pt x="3599" y="1"/>
                  </a:moveTo>
                  <a:cubicBezTo>
                    <a:pt x="1621" y="1"/>
                    <a:pt x="1" y="1610"/>
                    <a:pt x="1" y="3610"/>
                  </a:cubicBezTo>
                  <a:lnTo>
                    <a:pt x="1" y="14581"/>
                  </a:lnTo>
                  <a:lnTo>
                    <a:pt x="7286" y="14581"/>
                  </a:lnTo>
                  <a:lnTo>
                    <a:pt x="7286" y="3610"/>
                  </a:lnTo>
                  <a:cubicBezTo>
                    <a:pt x="7286" y="2012"/>
                    <a:pt x="6235" y="649"/>
                    <a:pt x="4783" y="191"/>
                  </a:cubicBezTo>
                  <a:cubicBezTo>
                    <a:pt x="4436" y="57"/>
                    <a:pt x="4057" y="1"/>
                    <a:pt x="3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103365" y="10545640"/>
              <a:ext cx="509280" cy="67560"/>
            </a:xfrm>
            <a:custGeom>
              <a:avLst/>
              <a:gdLst/>
              <a:ahLst/>
              <a:cxnLst/>
              <a:rect l="l" t="t" r="r" b="b"/>
              <a:pathLst>
                <a:path w="8488" h="1126" extrusionOk="0">
                  <a:moveTo>
                    <a:pt x="5144" y="1"/>
                  </a:moveTo>
                  <a:cubicBezTo>
                    <a:pt x="3216" y="1"/>
                    <a:pt x="946" y="8"/>
                    <a:pt x="723" y="8"/>
                  </a:cubicBezTo>
                  <a:cubicBezTo>
                    <a:pt x="716" y="8"/>
                    <a:pt x="709" y="8"/>
                    <a:pt x="702" y="8"/>
                  </a:cubicBezTo>
                  <a:cubicBezTo>
                    <a:pt x="0" y="8"/>
                    <a:pt x="14" y="1125"/>
                    <a:pt x="712" y="1125"/>
                  </a:cubicBezTo>
                  <a:cubicBezTo>
                    <a:pt x="716" y="1125"/>
                    <a:pt x="719" y="1125"/>
                    <a:pt x="723" y="1125"/>
                  </a:cubicBezTo>
                  <a:lnTo>
                    <a:pt x="7125" y="1125"/>
                  </a:lnTo>
                  <a:cubicBezTo>
                    <a:pt x="7141" y="1119"/>
                    <a:pt x="7212" y="1117"/>
                    <a:pt x="7305" y="1117"/>
                  </a:cubicBezTo>
                  <a:cubicBezTo>
                    <a:pt x="7403" y="1117"/>
                    <a:pt x="7525" y="1119"/>
                    <a:pt x="7633" y="1119"/>
                  </a:cubicBezTo>
                  <a:cubicBezTo>
                    <a:pt x="7767" y="1119"/>
                    <a:pt x="7878" y="1116"/>
                    <a:pt x="7896" y="1103"/>
                  </a:cubicBezTo>
                  <a:cubicBezTo>
                    <a:pt x="8488" y="1014"/>
                    <a:pt x="8488" y="97"/>
                    <a:pt x="7896" y="19"/>
                  </a:cubicBezTo>
                  <a:cubicBezTo>
                    <a:pt x="7843" y="5"/>
                    <a:pt x="6590"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140625" y="10611100"/>
              <a:ext cx="437160" cy="13800"/>
            </a:xfrm>
            <a:custGeom>
              <a:avLst/>
              <a:gdLst/>
              <a:ahLst/>
              <a:cxnLst/>
              <a:rect l="l" t="t" r="r" b="b"/>
              <a:pathLst>
                <a:path w="7286" h="230" extrusionOk="0">
                  <a:moveTo>
                    <a:pt x="7286" y="1"/>
                  </a:moveTo>
                  <a:cubicBezTo>
                    <a:pt x="7241" y="12"/>
                    <a:pt x="470" y="12"/>
                    <a:pt x="1" y="12"/>
                  </a:cubicBezTo>
                  <a:lnTo>
                    <a:pt x="1" y="213"/>
                  </a:lnTo>
                  <a:cubicBezTo>
                    <a:pt x="280" y="224"/>
                    <a:pt x="2009" y="230"/>
                    <a:pt x="3715" y="230"/>
                  </a:cubicBezTo>
                  <a:cubicBezTo>
                    <a:pt x="5420" y="230"/>
                    <a:pt x="7101" y="224"/>
                    <a:pt x="7286" y="213"/>
                  </a:cubicBezTo>
                  <a:lnTo>
                    <a:pt x="7286"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103545" y="10966960"/>
              <a:ext cx="509100" cy="67500"/>
            </a:xfrm>
            <a:custGeom>
              <a:avLst/>
              <a:gdLst/>
              <a:ahLst/>
              <a:cxnLst/>
              <a:rect l="l" t="t" r="r" b="b"/>
              <a:pathLst>
                <a:path w="8485" h="1125" extrusionOk="0">
                  <a:moveTo>
                    <a:pt x="3378" y="1"/>
                  </a:moveTo>
                  <a:cubicBezTo>
                    <a:pt x="2035" y="1"/>
                    <a:pt x="876" y="3"/>
                    <a:pt x="720" y="3"/>
                  </a:cubicBezTo>
                  <a:cubicBezTo>
                    <a:pt x="716" y="3"/>
                    <a:pt x="713" y="3"/>
                    <a:pt x="709" y="3"/>
                  </a:cubicBezTo>
                  <a:cubicBezTo>
                    <a:pt x="0" y="3"/>
                    <a:pt x="8" y="1120"/>
                    <a:pt x="699" y="1120"/>
                  </a:cubicBezTo>
                  <a:cubicBezTo>
                    <a:pt x="706" y="1120"/>
                    <a:pt x="713" y="1120"/>
                    <a:pt x="720" y="1120"/>
                  </a:cubicBezTo>
                  <a:lnTo>
                    <a:pt x="7122" y="1120"/>
                  </a:lnTo>
                  <a:cubicBezTo>
                    <a:pt x="7130" y="1118"/>
                    <a:pt x="7154" y="1118"/>
                    <a:pt x="7187" y="1118"/>
                  </a:cubicBezTo>
                  <a:cubicBezTo>
                    <a:pt x="7293" y="1118"/>
                    <a:pt x="7501" y="1124"/>
                    <a:pt x="7664" y="1124"/>
                  </a:cubicBezTo>
                  <a:cubicBezTo>
                    <a:pt x="7782" y="1124"/>
                    <a:pt x="7877" y="1121"/>
                    <a:pt x="7893" y="1109"/>
                  </a:cubicBezTo>
                  <a:cubicBezTo>
                    <a:pt x="8485" y="1031"/>
                    <a:pt x="8485" y="103"/>
                    <a:pt x="7893"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139965" y="11034160"/>
              <a:ext cx="437160" cy="11400"/>
            </a:xfrm>
            <a:custGeom>
              <a:avLst/>
              <a:gdLst/>
              <a:ahLst/>
              <a:cxnLst/>
              <a:rect l="l" t="t" r="r" b="b"/>
              <a:pathLst>
                <a:path w="7286" h="190" extrusionOk="0">
                  <a:moveTo>
                    <a:pt x="1" y="0"/>
                  </a:moveTo>
                  <a:lnTo>
                    <a:pt x="1" y="168"/>
                  </a:lnTo>
                  <a:cubicBezTo>
                    <a:pt x="23" y="190"/>
                    <a:pt x="68" y="190"/>
                    <a:pt x="113" y="190"/>
                  </a:cubicBezTo>
                  <a:lnTo>
                    <a:pt x="7174" y="190"/>
                  </a:lnTo>
                  <a:cubicBezTo>
                    <a:pt x="7219" y="190"/>
                    <a:pt x="7241" y="190"/>
                    <a:pt x="7286" y="168"/>
                  </a:cubicBezTo>
                  <a:lnTo>
                    <a:pt x="728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140625" y="10284640"/>
              <a:ext cx="437160" cy="864840"/>
            </a:xfrm>
            <a:custGeom>
              <a:avLst/>
              <a:gdLst/>
              <a:ahLst/>
              <a:cxnLst/>
              <a:rect l="l" t="t" r="r" b="b"/>
              <a:pathLst>
                <a:path w="7286" h="14414" extrusionOk="0">
                  <a:moveTo>
                    <a:pt x="4794" y="1"/>
                  </a:moveTo>
                  <a:lnTo>
                    <a:pt x="4794" y="1"/>
                  </a:lnTo>
                  <a:cubicBezTo>
                    <a:pt x="5286" y="459"/>
                    <a:pt x="5710" y="961"/>
                    <a:pt x="6034" y="1520"/>
                  </a:cubicBezTo>
                  <a:cubicBezTo>
                    <a:pt x="6548" y="2380"/>
                    <a:pt x="6504" y="3375"/>
                    <a:pt x="6504" y="4369"/>
                  </a:cubicBezTo>
                  <a:lnTo>
                    <a:pt x="6504" y="12682"/>
                  </a:lnTo>
                  <a:cubicBezTo>
                    <a:pt x="6537" y="12984"/>
                    <a:pt x="6425" y="13319"/>
                    <a:pt x="6113" y="13419"/>
                  </a:cubicBezTo>
                  <a:cubicBezTo>
                    <a:pt x="4638" y="13978"/>
                    <a:pt x="2358" y="14213"/>
                    <a:pt x="1" y="14414"/>
                  </a:cubicBezTo>
                  <a:lnTo>
                    <a:pt x="7286" y="14414"/>
                  </a:lnTo>
                  <a:lnTo>
                    <a:pt x="7286" y="5665"/>
                  </a:lnTo>
                  <a:lnTo>
                    <a:pt x="7286" y="3431"/>
                  </a:lnTo>
                  <a:cubicBezTo>
                    <a:pt x="7275"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2657265" y="10273240"/>
              <a:ext cx="437160" cy="874920"/>
            </a:xfrm>
            <a:custGeom>
              <a:avLst/>
              <a:gdLst/>
              <a:ahLst/>
              <a:cxnLst/>
              <a:rect l="l" t="t" r="r" b="b"/>
              <a:pathLst>
                <a:path w="7286" h="14582" extrusionOk="0">
                  <a:moveTo>
                    <a:pt x="3598" y="1"/>
                  </a:moveTo>
                  <a:cubicBezTo>
                    <a:pt x="1621" y="1"/>
                    <a:pt x="0" y="1610"/>
                    <a:pt x="0" y="3610"/>
                  </a:cubicBezTo>
                  <a:lnTo>
                    <a:pt x="0" y="14581"/>
                  </a:lnTo>
                  <a:lnTo>
                    <a:pt x="7285" y="14581"/>
                  </a:lnTo>
                  <a:lnTo>
                    <a:pt x="7285" y="3610"/>
                  </a:lnTo>
                  <a:cubicBezTo>
                    <a:pt x="7285" y="2012"/>
                    <a:pt x="6235" y="649"/>
                    <a:pt x="4783" y="191"/>
                  </a:cubicBezTo>
                  <a:cubicBezTo>
                    <a:pt x="4436" y="57"/>
                    <a:pt x="4056" y="1"/>
                    <a:pt x="3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2620605" y="10545640"/>
              <a:ext cx="509340" cy="67560"/>
            </a:xfrm>
            <a:custGeom>
              <a:avLst/>
              <a:gdLst/>
              <a:ahLst/>
              <a:cxnLst/>
              <a:rect l="l" t="t" r="r" b="b"/>
              <a:pathLst>
                <a:path w="8489" h="1126" extrusionOk="0">
                  <a:moveTo>
                    <a:pt x="5145" y="1"/>
                  </a:moveTo>
                  <a:cubicBezTo>
                    <a:pt x="3217" y="1"/>
                    <a:pt x="947" y="8"/>
                    <a:pt x="723" y="8"/>
                  </a:cubicBezTo>
                  <a:cubicBezTo>
                    <a:pt x="716" y="8"/>
                    <a:pt x="709" y="8"/>
                    <a:pt x="702" y="8"/>
                  </a:cubicBezTo>
                  <a:cubicBezTo>
                    <a:pt x="1" y="8"/>
                    <a:pt x="15" y="1125"/>
                    <a:pt x="713" y="1125"/>
                  </a:cubicBezTo>
                  <a:cubicBezTo>
                    <a:pt x="716" y="1125"/>
                    <a:pt x="720" y="1125"/>
                    <a:pt x="723" y="1125"/>
                  </a:cubicBezTo>
                  <a:lnTo>
                    <a:pt x="7125" y="1125"/>
                  </a:lnTo>
                  <a:cubicBezTo>
                    <a:pt x="7142" y="1119"/>
                    <a:pt x="7213" y="1117"/>
                    <a:pt x="7305" y="1117"/>
                  </a:cubicBezTo>
                  <a:cubicBezTo>
                    <a:pt x="7403" y="1117"/>
                    <a:pt x="7526" y="1119"/>
                    <a:pt x="7634" y="1119"/>
                  </a:cubicBezTo>
                  <a:cubicBezTo>
                    <a:pt x="7767" y="1119"/>
                    <a:pt x="7879" y="1116"/>
                    <a:pt x="7896" y="1103"/>
                  </a:cubicBezTo>
                  <a:cubicBezTo>
                    <a:pt x="8466" y="1014"/>
                    <a:pt x="8488" y="97"/>
                    <a:pt x="7896" y="19"/>
                  </a:cubicBezTo>
                  <a:cubicBezTo>
                    <a:pt x="7844" y="5"/>
                    <a:pt x="6590" y="1"/>
                    <a:pt x="5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2657265" y="10611100"/>
              <a:ext cx="437160" cy="13800"/>
            </a:xfrm>
            <a:custGeom>
              <a:avLst/>
              <a:gdLst/>
              <a:ahLst/>
              <a:cxnLst/>
              <a:rect l="l" t="t" r="r" b="b"/>
              <a:pathLst>
                <a:path w="7286" h="230" extrusionOk="0">
                  <a:moveTo>
                    <a:pt x="7285" y="1"/>
                  </a:moveTo>
                  <a:cubicBezTo>
                    <a:pt x="7241" y="12"/>
                    <a:pt x="470" y="12"/>
                    <a:pt x="0" y="12"/>
                  </a:cubicBezTo>
                  <a:lnTo>
                    <a:pt x="0" y="213"/>
                  </a:lnTo>
                  <a:cubicBezTo>
                    <a:pt x="280" y="224"/>
                    <a:pt x="2006" y="230"/>
                    <a:pt x="3710" y="230"/>
                  </a:cubicBezTo>
                  <a:cubicBezTo>
                    <a:pt x="5414" y="230"/>
                    <a:pt x="7095" y="224"/>
                    <a:pt x="7285" y="213"/>
                  </a:cubicBezTo>
                  <a:lnTo>
                    <a:pt x="7285"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2620845" y="10966960"/>
              <a:ext cx="509100" cy="67500"/>
            </a:xfrm>
            <a:custGeom>
              <a:avLst/>
              <a:gdLst/>
              <a:ahLst/>
              <a:cxnLst/>
              <a:rect l="l" t="t" r="r" b="b"/>
              <a:pathLst>
                <a:path w="8485" h="1125" extrusionOk="0">
                  <a:moveTo>
                    <a:pt x="3378" y="1"/>
                  </a:moveTo>
                  <a:cubicBezTo>
                    <a:pt x="2035" y="1"/>
                    <a:pt x="876" y="3"/>
                    <a:pt x="719" y="3"/>
                  </a:cubicBezTo>
                  <a:cubicBezTo>
                    <a:pt x="716" y="3"/>
                    <a:pt x="712" y="3"/>
                    <a:pt x="709" y="3"/>
                  </a:cubicBezTo>
                  <a:cubicBezTo>
                    <a:pt x="0" y="3"/>
                    <a:pt x="7" y="1120"/>
                    <a:pt x="699" y="1120"/>
                  </a:cubicBezTo>
                  <a:cubicBezTo>
                    <a:pt x="706" y="1120"/>
                    <a:pt x="712" y="1120"/>
                    <a:pt x="719" y="1120"/>
                  </a:cubicBezTo>
                  <a:lnTo>
                    <a:pt x="7121" y="1120"/>
                  </a:lnTo>
                  <a:cubicBezTo>
                    <a:pt x="7130" y="1118"/>
                    <a:pt x="7153" y="1118"/>
                    <a:pt x="7187" y="1118"/>
                  </a:cubicBezTo>
                  <a:cubicBezTo>
                    <a:pt x="7293" y="1118"/>
                    <a:pt x="7501" y="1124"/>
                    <a:pt x="7664" y="1124"/>
                  </a:cubicBezTo>
                  <a:cubicBezTo>
                    <a:pt x="7782" y="1124"/>
                    <a:pt x="7876" y="1121"/>
                    <a:pt x="7892" y="1109"/>
                  </a:cubicBezTo>
                  <a:cubicBezTo>
                    <a:pt x="8462" y="1031"/>
                    <a:pt x="8484" y="103"/>
                    <a:pt x="7892"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2657265" y="11034160"/>
              <a:ext cx="437160" cy="11400"/>
            </a:xfrm>
            <a:custGeom>
              <a:avLst/>
              <a:gdLst/>
              <a:ahLst/>
              <a:cxnLst/>
              <a:rect l="l" t="t" r="r" b="b"/>
              <a:pathLst>
                <a:path w="7286" h="190" extrusionOk="0">
                  <a:moveTo>
                    <a:pt x="0" y="0"/>
                  </a:moveTo>
                  <a:lnTo>
                    <a:pt x="0" y="168"/>
                  </a:lnTo>
                  <a:cubicBezTo>
                    <a:pt x="23" y="190"/>
                    <a:pt x="68" y="190"/>
                    <a:pt x="112" y="190"/>
                  </a:cubicBezTo>
                  <a:lnTo>
                    <a:pt x="7174" y="190"/>
                  </a:lnTo>
                  <a:cubicBezTo>
                    <a:pt x="7218" y="190"/>
                    <a:pt x="7241" y="190"/>
                    <a:pt x="7285" y="168"/>
                  </a:cubicBezTo>
                  <a:lnTo>
                    <a:pt x="728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2657925" y="10284640"/>
              <a:ext cx="437160" cy="864840"/>
            </a:xfrm>
            <a:custGeom>
              <a:avLst/>
              <a:gdLst/>
              <a:ahLst/>
              <a:cxnLst/>
              <a:rect l="l" t="t" r="r" b="b"/>
              <a:pathLst>
                <a:path w="7286" h="14414" extrusionOk="0">
                  <a:moveTo>
                    <a:pt x="4794" y="1"/>
                  </a:moveTo>
                  <a:lnTo>
                    <a:pt x="4794" y="1"/>
                  </a:lnTo>
                  <a:cubicBezTo>
                    <a:pt x="5297" y="459"/>
                    <a:pt x="5710" y="961"/>
                    <a:pt x="6034" y="1520"/>
                  </a:cubicBezTo>
                  <a:cubicBezTo>
                    <a:pt x="6548" y="2380"/>
                    <a:pt x="6503" y="3375"/>
                    <a:pt x="6503" y="4369"/>
                  </a:cubicBezTo>
                  <a:lnTo>
                    <a:pt x="6503" y="12682"/>
                  </a:lnTo>
                  <a:cubicBezTo>
                    <a:pt x="6537" y="12984"/>
                    <a:pt x="6425" y="13319"/>
                    <a:pt x="6112" y="13419"/>
                  </a:cubicBezTo>
                  <a:cubicBezTo>
                    <a:pt x="4637" y="13978"/>
                    <a:pt x="2358" y="14213"/>
                    <a:pt x="1" y="14414"/>
                  </a:cubicBezTo>
                  <a:lnTo>
                    <a:pt x="7285" y="14414"/>
                  </a:lnTo>
                  <a:lnTo>
                    <a:pt x="7285" y="5665"/>
                  </a:lnTo>
                  <a:lnTo>
                    <a:pt x="7285" y="3431"/>
                  </a:lnTo>
                  <a:cubicBezTo>
                    <a:pt x="7274"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1175745" y="10859860"/>
              <a:ext cx="27540" cy="73800"/>
            </a:xfrm>
            <a:custGeom>
              <a:avLst/>
              <a:gdLst/>
              <a:ahLst/>
              <a:cxnLst/>
              <a:rect l="l" t="t" r="r" b="b"/>
              <a:pathLst>
                <a:path w="459" h="1230" extrusionOk="0">
                  <a:moveTo>
                    <a:pt x="0" y="0"/>
                  </a:moveTo>
                  <a:lnTo>
                    <a:pt x="458" y="1229"/>
                  </a:lnTo>
                  <a:lnTo>
                    <a:pt x="45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1"/>
            <p:cNvSpPr/>
            <p:nvPr/>
          </p:nvSpPr>
          <p:spPr>
            <a:xfrm>
              <a:off x="1370805" y="10859860"/>
              <a:ext cx="24840" cy="73800"/>
            </a:xfrm>
            <a:custGeom>
              <a:avLst/>
              <a:gdLst/>
              <a:ahLst/>
              <a:cxnLst/>
              <a:rect l="l" t="t" r="r" b="b"/>
              <a:pathLst>
                <a:path w="414" h="1230" extrusionOk="0">
                  <a:moveTo>
                    <a:pt x="0" y="0"/>
                  </a:moveTo>
                  <a:lnTo>
                    <a:pt x="0" y="1229"/>
                  </a:lnTo>
                  <a:lnTo>
                    <a:pt x="414"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1"/>
            <p:cNvSpPr/>
            <p:nvPr/>
          </p:nvSpPr>
          <p:spPr>
            <a:xfrm>
              <a:off x="1203225" y="10859860"/>
              <a:ext cx="167640" cy="73800"/>
            </a:xfrm>
            <a:custGeom>
              <a:avLst/>
              <a:gdLst/>
              <a:ahLst/>
              <a:cxnLst/>
              <a:rect l="l" t="t" r="r" b="b"/>
              <a:pathLst>
                <a:path w="2794" h="1230" extrusionOk="0">
                  <a:moveTo>
                    <a:pt x="0" y="0"/>
                  </a:moveTo>
                  <a:lnTo>
                    <a:pt x="0" y="1229"/>
                  </a:lnTo>
                  <a:lnTo>
                    <a:pt x="2793" y="1229"/>
                  </a:lnTo>
                  <a:lnTo>
                    <a:pt x="279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2168565" y="10023220"/>
              <a:ext cx="18180" cy="46980"/>
            </a:xfrm>
            <a:custGeom>
              <a:avLst/>
              <a:gdLst/>
              <a:ahLst/>
              <a:cxnLst/>
              <a:rect l="l" t="t" r="r" b="b"/>
              <a:pathLst>
                <a:path w="303" h="783" extrusionOk="0">
                  <a:moveTo>
                    <a:pt x="0" y="0"/>
                  </a:moveTo>
                  <a:lnTo>
                    <a:pt x="12" y="782"/>
                  </a:lnTo>
                  <a:lnTo>
                    <a:pt x="302" y="782"/>
                  </a:lnTo>
                  <a:lnTo>
                    <a:pt x="23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318285" y="10106980"/>
              <a:ext cx="83220" cy="13500"/>
            </a:xfrm>
            <a:custGeom>
              <a:avLst/>
              <a:gdLst/>
              <a:ahLst/>
              <a:cxnLst/>
              <a:rect l="l" t="t" r="r" b="b"/>
              <a:pathLst>
                <a:path w="1387" h="225" extrusionOk="0">
                  <a:moveTo>
                    <a:pt x="113" y="1"/>
                  </a:moveTo>
                  <a:cubicBezTo>
                    <a:pt x="57" y="1"/>
                    <a:pt x="1" y="34"/>
                    <a:pt x="1" y="112"/>
                  </a:cubicBezTo>
                  <a:cubicBezTo>
                    <a:pt x="1" y="157"/>
                    <a:pt x="46" y="224"/>
                    <a:pt x="113" y="224"/>
                  </a:cubicBezTo>
                  <a:lnTo>
                    <a:pt x="1275" y="224"/>
                  </a:lnTo>
                  <a:cubicBezTo>
                    <a:pt x="1330" y="224"/>
                    <a:pt x="1386" y="180"/>
                    <a:pt x="1386" y="112"/>
                  </a:cubicBezTo>
                  <a:cubicBezTo>
                    <a:pt x="1386" y="45"/>
                    <a:pt x="1342" y="1"/>
                    <a:pt x="1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432285" y="10006420"/>
              <a:ext cx="14100" cy="82560"/>
            </a:xfrm>
            <a:custGeom>
              <a:avLst/>
              <a:gdLst/>
              <a:ahLst/>
              <a:cxnLst/>
              <a:rect l="l" t="t" r="r" b="b"/>
              <a:pathLst>
                <a:path w="235" h="1376" extrusionOk="0">
                  <a:moveTo>
                    <a:pt x="112" y="1"/>
                  </a:moveTo>
                  <a:cubicBezTo>
                    <a:pt x="56" y="1"/>
                    <a:pt x="0" y="34"/>
                    <a:pt x="0" y="113"/>
                  </a:cubicBezTo>
                  <a:lnTo>
                    <a:pt x="0" y="1263"/>
                  </a:lnTo>
                  <a:cubicBezTo>
                    <a:pt x="0" y="1319"/>
                    <a:pt x="45" y="1375"/>
                    <a:pt x="112" y="1375"/>
                  </a:cubicBezTo>
                  <a:cubicBezTo>
                    <a:pt x="179" y="1375"/>
                    <a:pt x="235" y="1342"/>
                    <a:pt x="224" y="1263"/>
                  </a:cubicBezTo>
                  <a:lnTo>
                    <a:pt x="224" y="113"/>
                  </a:lnTo>
                  <a:cubicBezTo>
                    <a:pt x="224" y="57"/>
                    <a:pt x="179"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2788665" y="10005100"/>
              <a:ext cx="13440" cy="83160"/>
            </a:xfrm>
            <a:custGeom>
              <a:avLst/>
              <a:gdLst/>
              <a:ahLst/>
              <a:cxnLst/>
              <a:rect l="l" t="t" r="r" b="b"/>
              <a:pathLst>
                <a:path w="224" h="1386" extrusionOk="0">
                  <a:moveTo>
                    <a:pt x="112" y="0"/>
                  </a:moveTo>
                  <a:cubicBezTo>
                    <a:pt x="56" y="0"/>
                    <a:pt x="0" y="45"/>
                    <a:pt x="0" y="112"/>
                  </a:cubicBezTo>
                  <a:lnTo>
                    <a:pt x="0" y="1274"/>
                  </a:lnTo>
                  <a:cubicBezTo>
                    <a:pt x="0" y="1330"/>
                    <a:pt x="45" y="1386"/>
                    <a:pt x="112" y="1386"/>
                  </a:cubicBezTo>
                  <a:cubicBezTo>
                    <a:pt x="168" y="1386"/>
                    <a:pt x="224" y="1330"/>
                    <a:pt x="224" y="1274"/>
                  </a:cubicBezTo>
                  <a:lnTo>
                    <a:pt x="224" y="112"/>
                  </a:lnTo>
                  <a:cubicBezTo>
                    <a:pt x="224" y="56"/>
                    <a:pt x="179"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2833545" y="10112380"/>
              <a:ext cx="83220" cy="13440"/>
            </a:xfrm>
            <a:custGeom>
              <a:avLst/>
              <a:gdLst/>
              <a:ahLst/>
              <a:cxnLst/>
              <a:rect l="l" t="t" r="r" b="b"/>
              <a:pathLst>
                <a:path w="1387" h="224" extrusionOk="0">
                  <a:moveTo>
                    <a:pt x="113" y="0"/>
                  </a:moveTo>
                  <a:cubicBezTo>
                    <a:pt x="57" y="0"/>
                    <a:pt x="1" y="45"/>
                    <a:pt x="1" y="112"/>
                  </a:cubicBezTo>
                  <a:cubicBezTo>
                    <a:pt x="1" y="168"/>
                    <a:pt x="57" y="224"/>
                    <a:pt x="113" y="224"/>
                  </a:cubicBezTo>
                  <a:lnTo>
                    <a:pt x="1275" y="224"/>
                  </a:lnTo>
                  <a:cubicBezTo>
                    <a:pt x="1331" y="224"/>
                    <a:pt x="1386" y="190"/>
                    <a:pt x="1386" y="112"/>
                  </a:cubicBezTo>
                  <a:cubicBezTo>
                    <a:pt x="1386" y="56"/>
                    <a:pt x="1342"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1"/>
          <p:cNvGrpSpPr/>
          <p:nvPr/>
        </p:nvGrpSpPr>
        <p:grpSpPr>
          <a:xfrm>
            <a:off x="6536191" y="4816560"/>
            <a:ext cx="3887543" cy="574993"/>
            <a:chOff x="6312266" y="4816560"/>
            <a:chExt cx="3887543" cy="574993"/>
          </a:xfrm>
        </p:grpSpPr>
        <p:sp>
          <p:nvSpPr>
            <p:cNvPr id="1619" name="Google Shape;1619;p51"/>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51"/>
          <p:cNvSpPr/>
          <p:nvPr/>
        </p:nvSpPr>
        <p:spPr>
          <a:xfrm>
            <a:off x="7957254" y="1683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1326302" y="387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40611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1"/>
          <p:cNvGrpSpPr/>
          <p:nvPr/>
        </p:nvGrpSpPr>
        <p:grpSpPr>
          <a:xfrm>
            <a:off x="7982340" y="3268142"/>
            <a:ext cx="3566238" cy="1715670"/>
            <a:chOff x="8322645" y="9834160"/>
            <a:chExt cx="2743260" cy="1319340"/>
          </a:xfrm>
        </p:grpSpPr>
        <p:sp>
          <p:nvSpPr>
            <p:cNvPr id="1626" name="Google Shape;1626;p51"/>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51"/>
          <p:cNvGrpSpPr/>
          <p:nvPr/>
        </p:nvGrpSpPr>
        <p:grpSpPr>
          <a:xfrm>
            <a:off x="8901956" y="4080560"/>
            <a:ext cx="217079" cy="316359"/>
            <a:chOff x="8873575" y="4119500"/>
            <a:chExt cx="228000" cy="337450"/>
          </a:xfrm>
        </p:grpSpPr>
        <p:sp>
          <p:nvSpPr>
            <p:cNvPr id="1637" name="Google Shape;1637;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51"/>
          <p:cNvGrpSpPr/>
          <p:nvPr/>
        </p:nvGrpSpPr>
        <p:grpSpPr>
          <a:xfrm>
            <a:off x="9131981" y="4080560"/>
            <a:ext cx="217079" cy="316359"/>
            <a:chOff x="8873575" y="4119500"/>
            <a:chExt cx="228000" cy="337450"/>
          </a:xfrm>
        </p:grpSpPr>
        <p:sp>
          <p:nvSpPr>
            <p:cNvPr id="1655" name="Google Shape;1655;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51"/>
          <p:cNvGrpSpPr/>
          <p:nvPr/>
        </p:nvGrpSpPr>
        <p:grpSpPr>
          <a:xfrm>
            <a:off x="9362113" y="4080560"/>
            <a:ext cx="217079" cy="316359"/>
            <a:chOff x="8873575" y="4119500"/>
            <a:chExt cx="228000" cy="337450"/>
          </a:xfrm>
        </p:grpSpPr>
        <p:sp>
          <p:nvSpPr>
            <p:cNvPr id="1673" name="Google Shape;1673;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51"/>
          <p:cNvGrpSpPr/>
          <p:nvPr/>
        </p:nvGrpSpPr>
        <p:grpSpPr>
          <a:xfrm>
            <a:off x="8785722" y="4396797"/>
            <a:ext cx="217079" cy="316359"/>
            <a:chOff x="8873575" y="4119500"/>
            <a:chExt cx="228000" cy="337450"/>
          </a:xfrm>
        </p:grpSpPr>
        <p:sp>
          <p:nvSpPr>
            <p:cNvPr id="1691" name="Google Shape;1691;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51"/>
          <p:cNvGrpSpPr/>
          <p:nvPr/>
        </p:nvGrpSpPr>
        <p:grpSpPr>
          <a:xfrm>
            <a:off x="9012245" y="4396797"/>
            <a:ext cx="217079" cy="316359"/>
            <a:chOff x="8873575" y="4119500"/>
            <a:chExt cx="228000" cy="337450"/>
          </a:xfrm>
        </p:grpSpPr>
        <p:sp>
          <p:nvSpPr>
            <p:cNvPr id="1709" name="Google Shape;1709;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51"/>
          <p:cNvGrpSpPr/>
          <p:nvPr/>
        </p:nvGrpSpPr>
        <p:grpSpPr>
          <a:xfrm>
            <a:off x="9226879" y="4396797"/>
            <a:ext cx="217079" cy="316359"/>
            <a:chOff x="8873575" y="4119500"/>
            <a:chExt cx="228000" cy="337450"/>
          </a:xfrm>
        </p:grpSpPr>
        <p:sp>
          <p:nvSpPr>
            <p:cNvPr id="1727" name="Google Shape;1727;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1"/>
          <p:cNvGrpSpPr/>
          <p:nvPr/>
        </p:nvGrpSpPr>
        <p:grpSpPr>
          <a:xfrm>
            <a:off x="9465291" y="4396797"/>
            <a:ext cx="217079" cy="316359"/>
            <a:chOff x="8873575" y="4119500"/>
            <a:chExt cx="228000" cy="337450"/>
          </a:xfrm>
        </p:grpSpPr>
        <p:sp>
          <p:nvSpPr>
            <p:cNvPr id="1745" name="Google Shape;1745;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675;p44">
            <a:extLst>
              <a:ext uri="{FF2B5EF4-FFF2-40B4-BE49-F238E27FC236}">
                <a16:creationId xmlns:a16="http://schemas.microsoft.com/office/drawing/2014/main" id="{3AC1A47C-B965-47F0-B205-23844FBFCC64}"/>
              </a:ext>
            </a:extLst>
          </p:cNvPr>
          <p:cNvSpPr txBox="1">
            <a:spLocks noGrp="1"/>
          </p:cNvSpPr>
          <p:nvPr>
            <p:ph type="title"/>
          </p:nvPr>
        </p:nvSpPr>
        <p:spPr>
          <a:xfrm>
            <a:off x="2003440" y="440282"/>
            <a:ext cx="5137200" cy="45498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2000" b="1" dirty="0">
                <a:latin typeface="Montserrat"/>
                <a:ea typeface="Montserrat"/>
                <a:cs typeface="Montserrat"/>
                <a:sym typeface="Montserrat"/>
              </a:rPr>
              <a:t>DATA OF </a:t>
            </a:r>
            <a:r>
              <a:rPr lang="en-US" sz="1800" b="1" i="0" dirty="0">
                <a:solidFill>
                  <a:srgbClr val="161A27"/>
                </a:solidFill>
                <a:effectLst/>
                <a:latin typeface="Montserrat" panose="00000500000000000000" pitchFamily="2" charset="0"/>
                <a:ea typeface="Montserrat" panose="00000500000000000000" pitchFamily="2" charset="0"/>
                <a:cs typeface="Montserrat" panose="00000500000000000000" pitchFamily="2" charset="0"/>
              </a:rPr>
              <a:t>JALANDHAR BUS STAND </a:t>
            </a:r>
            <a:endParaRPr sz="2000" b="1" dirty="0">
              <a:latin typeface="Montserrat"/>
              <a:ea typeface="Montserrat"/>
              <a:cs typeface="Montserrat"/>
              <a:sym typeface="Montserrat"/>
            </a:endParaRPr>
          </a:p>
        </p:txBody>
      </p:sp>
      <p:sp>
        <p:nvSpPr>
          <p:cNvPr id="212" name="Google Shape;676;p44">
            <a:extLst>
              <a:ext uri="{FF2B5EF4-FFF2-40B4-BE49-F238E27FC236}">
                <a16:creationId xmlns:a16="http://schemas.microsoft.com/office/drawing/2014/main" id="{F99197FB-0275-4046-A5FB-14E738596064}"/>
              </a:ext>
            </a:extLst>
          </p:cNvPr>
          <p:cNvSpPr txBox="1">
            <a:spLocks/>
          </p:cNvSpPr>
          <p:nvPr/>
        </p:nvSpPr>
        <p:spPr>
          <a:xfrm>
            <a:off x="2003360" y="-174394"/>
            <a:ext cx="5137200" cy="7200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b="1" dirty="0">
                <a:latin typeface="Montserrat" panose="00000500000000000000" pitchFamily="2" charset="0"/>
              </a:rPr>
              <a:t>02</a:t>
            </a:r>
          </a:p>
          <a:p>
            <a:pPr algn="ctr"/>
            <a:endParaRPr lang="en" dirty="0"/>
          </a:p>
        </p:txBody>
      </p:sp>
      <p:graphicFrame>
        <p:nvGraphicFramePr>
          <p:cNvPr id="210" name="Chart 209">
            <a:extLst>
              <a:ext uri="{FF2B5EF4-FFF2-40B4-BE49-F238E27FC236}">
                <a16:creationId xmlns:a16="http://schemas.microsoft.com/office/drawing/2014/main" id="{B85878C5-272B-430C-83E6-6A82B6549345}"/>
              </a:ext>
            </a:extLst>
          </p:cNvPr>
          <p:cNvGraphicFramePr>
            <a:graphicFrameLocks/>
          </p:cNvGraphicFramePr>
          <p:nvPr>
            <p:extLst>
              <p:ext uri="{D42A27DB-BD31-4B8C-83A1-F6EECF244321}">
                <p14:modId xmlns:p14="http://schemas.microsoft.com/office/powerpoint/2010/main" val="1279632392"/>
              </p:ext>
            </p:extLst>
          </p:nvPr>
        </p:nvGraphicFramePr>
        <p:xfrm>
          <a:off x="1001642" y="2162738"/>
          <a:ext cx="7168896" cy="1325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3" name="Chart 212">
            <a:extLst>
              <a:ext uri="{FF2B5EF4-FFF2-40B4-BE49-F238E27FC236}">
                <a16:creationId xmlns:a16="http://schemas.microsoft.com/office/drawing/2014/main" id="{1EFF38EC-6413-4F4B-8DDC-915415935F9A}"/>
              </a:ext>
            </a:extLst>
          </p:cNvPr>
          <p:cNvGraphicFramePr>
            <a:graphicFrameLocks/>
          </p:cNvGraphicFramePr>
          <p:nvPr>
            <p:extLst>
              <p:ext uri="{D42A27DB-BD31-4B8C-83A1-F6EECF244321}">
                <p14:modId xmlns:p14="http://schemas.microsoft.com/office/powerpoint/2010/main" val="4291673533"/>
              </p:ext>
            </p:extLst>
          </p:nvPr>
        </p:nvGraphicFramePr>
        <p:xfrm>
          <a:off x="1005726" y="839442"/>
          <a:ext cx="7172325" cy="13219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4" name="Chart 213">
            <a:extLst>
              <a:ext uri="{FF2B5EF4-FFF2-40B4-BE49-F238E27FC236}">
                <a16:creationId xmlns:a16="http://schemas.microsoft.com/office/drawing/2014/main" id="{B1A48879-B464-42FA-BA95-BE3840FF3988}"/>
              </a:ext>
            </a:extLst>
          </p:cNvPr>
          <p:cNvGraphicFramePr>
            <a:graphicFrameLocks/>
          </p:cNvGraphicFramePr>
          <p:nvPr>
            <p:extLst>
              <p:ext uri="{D42A27DB-BD31-4B8C-83A1-F6EECF244321}">
                <p14:modId xmlns:p14="http://schemas.microsoft.com/office/powerpoint/2010/main" val="1221943002"/>
              </p:ext>
            </p:extLst>
          </p:nvPr>
        </p:nvGraphicFramePr>
        <p:xfrm>
          <a:off x="1013890" y="3496238"/>
          <a:ext cx="7168896" cy="132588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grpSp>
        <p:nvGrpSpPr>
          <p:cNvPr id="621" name="Google Shape;621;p43"/>
          <p:cNvGrpSpPr/>
          <p:nvPr/>
        </p:nvGrpSpPr>
        <p:grpSpPr>
          <a:xfrm>
            <a:off x="9399817" y="3496442"/>
            <a:ext cx="1201888" cy="1304293"/>
            <a:chOff x="3231105" y="8351260"/>
            <a:chExt cx="2467080" cy="2843880"/>
          </a:xfrm>
        </p:grpSpPr>
        <p:sp>
          <p:nvSpPr>
            <p:cNvPr id="622" name="Google Shape;622;p43"/>
            <p:cNvSpPr/>
            <p:nvPr/>
          </p:nvSpPr>
          <p:spPr>
            <a:xfrm>
              <a:off x="3346425" y="9242200"/>
              <a:ext cx="1971000" cy="1904640"/>
            </a:xfrm>
            <a:custGeom>
              <a:avLst/>
              <a:gdLst/>
              <a:ahLst/>
              <a:cxnLst/>
              <a:rect l="l" t="t" r="r" b="b"/>
              <a:pathLst>
                <a:path w="32850" h="31744" extrusionOk="0">
                  <a:moveTo>
                    <a:pt x="5241" y="1"/>
                  </a:moveTo>
                  <a:lnTo>
                    <a:pt x="5241" y="1744"/>
                  </a:lnTo>
                  <a:cubicBezTo>
                    <a:pt x="4738" y="12470"/>
                    <a:pt x="3151" y="22302"/>
                    <a:pt x="246" y="31039"/>
                  </a:cubicBezTo>
                  <a:cubicBezTo>
                    <a:pt x="201" y="31162"/>
                    <a:pt x="157" y="31274"/>
                    <a:pt x="112" y="31408"/>
                  </a:cubicBezTo>
                  <a:cubicBezTo>
                    <a:pt x="79" y="31520"/>
                    <a:pt x="45" y="31631"/>
                    <a:pt x="0" y="31743"/>
                  </a:cubicBezTo>
                  <a:lnTo>
                    <a:pt x="32849" y="31743"/>
                  </a:lnTo>
                  <a:cubicBezTo>
                    <a:pt x="30000" y="23710"/>
                    <a:pt x="28525" y="13486"/>
                    <a:pt x="27631" y="2302"/>
                  </a:cubicBezTo>
                  <a:cubicBezTo>
                    <a:pt x="27620" y="2146"/>
                    <a:pt x="27598" y="2001"/>
                    <a:pt x="27587" y="1855"/>
                  </a:cubicBezTo>
                  <a:lnTo>
                    <a:pt x="27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3346425" y="9242860"/>
              <a:ext cx="2351760" cy="1903980"/>
            </a:xfrm>
            <a:custGeom>
              <a:avLst/>
              <a:gdLst/>
              <a:ahLst/>
              <a:cxnLst/>
              <a:rect l="l" t="t" r="r" b="b"/>
              <a:pathLst>
                <a:path w="39196" h="31733" extrusionOk="0">
                  <a:moveTo>
                    <a:pt x="5241" y="1"/>
                  </a:moveTo>
                  <a:lnTo>
                    <a:pt x="5241" y="805"/>
                  </a:lnTo>
                  <a:cubicBezTo>
                    <a:pt x="11833" y="1688"/>
                    <a:pt x="18436" y="2213"/>
                    <a:pt x="25017" y="2302"/>
                  </a:cubicBezTo>
                  <a:cubicBezTo>
                    <a:pt x="26704" y="29609"/>
                    <a:pt x="39195" y="30313"/>
                    <a:pt x="0" y="31062"/>
                  </a:cubicBezTo>
                  <a:lnTo>
                    <a:pt x="224" y="31732"/>
                  </a:lnTo>
                  <a:lnTo>
                    <a:pt x="32849" y="31732"/>
                  </a:lnTo>
                  <a:cubicBezTo>
                    <a:pt x="30000" y="23699"/>
                    <a:pt x="28525" y="13475"/>
                    <a:pt x="27631" y="2302"/>
                  </a:cubicBezTo>
                  <a:cubicBezTo>
                    <a:pt x="27564" y="1688"/>
                    <a:pt x="27598" y="615"/>
                    <a:pt x="27587"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3525405" y="9173140"/>
              <a:ext cx="1613700" cy="80520"/>
            </a:xfrm>
            <a:custGeom>
              <a:avLst/>
              <a:gdLst/>
              <a:ahLst/>
              <a:cxnLst/>
              <a:rect l="l" t="t" r="r" b="b"/>
              <a:pathLst>
                <a:path w="26895" h="1342" extrusionOk="0">
                  <a:moveTo>
                    <a:pt x="671" y="1"/>
                  </a:moveTo>
                  <a:cubicBezTo>
                    <a:pt x="291" y="1"/>
                    <a:pt x="1" y="314"/>
                    <a:pt x="1" y="671"/>
                  </a:cubicBezTo>
                  <a:cubicBezTo>
                    <a:pt x="1" y="1051"/>
                    <a:pt x="302" y="1342"/>
                    <a:pt x="671" y="1342"/>
                  </a:cubicBezTo>
                  <a:lnTo>
                    <a:pt x="26224" y="1342"/>
                  </a:lnTo>
                  <a:cubicBezTo>
                    <a:pt x="26604" y="1342"/>
                    <a:pt x="26894" y="1029"/>
                    <a:pt x="26894" y="671"/>
                  </a:cubicBezTo>
                  <a:cubicBezTo>
                    <a:pt x="26894" y="526"/>
                    <a:pt x="26849" y="392"/>
                    <a:pt x="26771" y="280"/>
                  </a:cubicBezTo>
                  <a:cubicBezTo>
                    <a:pt x="26659" y="112"/>
                    <a:pt x="26458" y="1"/>
                    <a:pt x="26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3971865" y="9816040"/>
              <a:ext cx="720720" cy="720720"/>
            </a:xfrm>
            <a:custGeom>
              <a:avLst/>
              <a:gdLst/>
              <a:ahLst/>
              <a:cxnLst/>
              <a:rect l="l" t="t" r="r" b="b"/>
              <a:pathLst>
                <a:path w="12012" h="12012" extrusionOk="0">
                  <a:moveTo>
                    <a:pt x="6001" y="1"/>
                  </a:moveTo>
                  <a:cubicBezTo>
                    <a:pt x="3900" y="1"/>
                    <a:pt x="2057" y="1084"/>
                    <a:pt x="973" y="2727"/>
                  </a:cubicBezTo>
                  <a:cubicBezTo>
                    <a:pt x="358" y="3677"/>
                    <a:pt x="1" y="4794"/>
                    <a:pt x="1" y="6001"/>
                  </a:cubicBezTo>
                  <a:cubicBezTo>
                    <a:pt x="1" y="7218"/>
                    <a:pt x="358" y="8336"/>
                    <a:pt x="973" y="9285"/>
                  </a:cubicBezTo>
                  <a:cubicBezTo>
                    <a:pt x="2057" y="10917"/>
                    <a:pt x="3900" y="12012"/>
                    <a:pt x="6001" y="12012"/>
                  </a:cubicBezTo>
                  <a:cubicBezTo>
                    <a:pt x="7431" y="12012"/>
                    <a:pt x="8738" y="11520"/>
                    <a:pt x="9766" y="10682"/>
                  </a:cubicBezTo>
                  <a:cubicBezTo>
                    <a:pt x="11129" y="9576"/>
                    <a:pt x="12012" y="7889"/>
                    <a:pt x="12012" y="6001"/>
                  </a:cubicBezTo>
                  <a:cubicBezTo>
                    <a:pt x="12012" y="4124"/>
                    <a:pt x="11129" y="2414"/>
                    <a:pt x="9766" y="1330"/>
                  </a:cubicBezTo>
                  <a:cubicBezTo>
                    <a:pt x="8727" y="503"/>
                    <a:pt x="7431" y="1"/>
                    <a:pt x="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3570345" y="8351260"/>
              <a:ext cx="1463460" cy="730140"/>
            </a:xfrm>
            <a:custGeom>
              <a:avLst/>
              <a:gdLst/>
              <a:ahLst/>
              <a:cxnLst/>
              <a:rect l="l" t="t" r="r" b="b"/>
              <a:pathLst>
                <a:path w="24391" h="12169" extrusionOk="0">
                  <a:moveTo>
                    <a:pt x="13531" y="1"/>
                  </a:moveTo>
                  <a:cubicBezTo>
                    <a:pt x="12570" y="1"/>
                    <a:pt x="11732" y="503"/>
                    <a:pt x="11263" y="1274"/>
                  </a:cubicBezTo>
                  <a:cubicBezTo>
                    <a:pt x="11218" y="1274"/>
                    <a:pt x="11173" y="1286"/>
                    <a:pt x="11128" y="1286"/>
                  </a:cubicBezTo>
                  <a:cubicBezTo>
                    <a:pt x="10682" y="660"/>
                    <a:pt x="9944" y="246"/>
                    <a:pt x="9106" y="246"/>
                  </a:cubicBezTo>
                  <a:cubicBezTo>
                    <a:pt x="8156" y="246"/>
                    <a:pt x="7352" y="772"/>
                    <a:pt x="6916" y="1520"/>
                  </a:cubicBezTo>
                  <a:cubicBezTo>
                    <a:pt x="6659" y="1442"/>
                    <a:pt x="6402" y="1386"/>
                    <a:pt x="6123" y="1386"/>
                  </a:cubicBezTo>
                  <a:cubicBezTo>
                    <a:pt x="5173" y="1386"/>
                    <a:pt x="4346" y="1922"/>
                    <a:pt x="3922" y="2704"/>
                  </a:cubicBezTo>
                  <a:cubicBezTo>
                    <a:pt x="3531" y="2135"/>
                    <a:pt x="2883" y="1777"/>
                    <a:pt x="2157" y="1777"/>
                  </a:cubicBezTo>
                  <a:cubicBezTo>
                    <a:pt x="961" y="1777"/>
                    <a:pt x="0" y="2738"/>
                    <a:pt x="0" y="3922"/>
                  </a:cubicBezTo>
                  <a:cubicBezTo>
                    <a:pt x="0" y="4749"/>
                    <a:pt x="458" y="5464"/>
                    <a:pt x="1140" y="5822"/>
                  </a:cubicBezTo>
                  <a:cubicBezTo>
                    <a:pt x="514" y="6313"/>
                    <a:pt x="112" y="7062"/>
                    <a:pt x="112" y="7922"/>
                  </a:cubicBezTo>
                  <a:cubicBezTo>
                    <a:pt x="112" y="8671"/>
                    <a:pt x="436" y="9341"/>
                    <a:pt x="939" y="9833"/>
                  </a:cubicBezTo>
                  <a:cubicBezTo>
                    <a:pt x="1408" y="10280"/>
                    <a:pt x="2056" y="10559"/>
                    <a:pt x="2771" y="10559"/>
                  </a:cubicBezTo>
                  <a:cubicBezTo>
                    <a:pt x="3050" y="10559"/>
                    <a:pt x="3307" y="10514"/>
                    <a:pt x="3564" y="10436"/>
                  </a:cubicBezTo>
                  <a:cubicBezTo>
                    <a:pt x="3810" y="10771"/>
                    <a:pt x="4190" y="11017"/>
                    <a:pt x="4615" y="11107"/>
                  </a:cubicBezTo>
                  <a:cubicBezTo>
                    <a:pt x="4983" y="11408"/>
                    <a:pt x="5464" y="11609"/>
                    <a:pt x="5989" y="11609"/>
                  </a:cubicBezTo>
                  <a:cubicBezTo>
                    <a:pt x="6156" y="11609"/>
                    <a:pt x="6324" y="11576"/>
                    <a:pt x="6480" y="11554"/>
                  </a:cubicBezTo>
                  <a:cubicBezTo>
                    <a:pt x="6548" y="11811"/>
                    <a:pt x="6805" y="12000"/>
                    <a:pt x="7084" y="12000"/>
                  </a:cubicBezTo>
                  <a:cubicBezTo>
                    <a:pt x="7196" y="12000"/>
                    <a:pt x="7285" y="11967"/>
                    <a:pt x="7374" y="11922"/>
                  </a:cubicBezTo>
                  <a:cubicBezTo>
                    <a:pt x="7475" y="11978"/>
                    <a:pt x="7598" y="12023"/>
                    <a:pt x="7721" y="12023"/>
                  </a:cubicBezTo>
                  <a:cubicBezTo>
                    <a:pt x="7967" y="12023"/>
                    <a:pt x="8168" y="11900"/>
                    <a:pt x="8279" y="11721"/>
                  </a:cubicBezTo>
                  <a:lnTo>
                    <a:pt x="8313" y="11721"/>
                  </a:lnTo>
                  <a:cubicBezTo>
                    <a:pt x="8536" y="11721"/>
                    <a:pt x="8715" y="11621"/>
                    <a:pt x="8860" y="11464"/>
                  </a:cubicBezTo>
                  <a:lnTo>
                    <a:pt x="8838" y="11464"/>
                  </a:lnTo>
                  <a:cubicBezTo>
                    <a:pt x="8972" y="11464"/>
                    <a:pt x="9095" y="11442"/>
                    <a:pt x="9196" y="11386"/>
                  </a:cubicBezTo>
                  <a:cubicBezTo>
                    <a:pt x="9330" y="11531"/>
                    <a:pt x="9508" y="11632"/>
                    <a:pt x="9732" y="11632"/>
                  </a:cubicBezTo>
                  <a:cubicBezTo>
                    <a:pt x="9844" y="11632"/>
                    <a:pt x="9944" y="11609"/>
                    <a:pt x="10034" y="11565"/>
                  </a:cubicBezTo>
                  <a:cubicBezTo>
                    <a:pt x="10067" y="11732"/>
                    <a:pt x="10212" y="11855"/>
                    <a:pt x="10380" y="11855"/>
                  </a:cubicBezTo>
                  <a:cubicBezTo>
                    <a:pt x="10402" y="11855"/>
                    <a:pt x="10447" y="11844"/>
                    <a:pt x="10480" y="11844"/>
                  </a:cubicBezTo>
                  <a:cubicBezTo>
                    <a:pt x="10648" y="12034"/>
                    <a:pt x="10883" y="12168"/>
                    <a:pt x="11162" y="12168"/>
                  </a:cubicBezTo>
                  <a:cubicBezTo>
                    <a:pt x="11553" y="12168"/>
                    <a:pt x="11888" y="11900"/>
                    <a:pt x="12000" y="11554"/>
                  </a:cubicBezTo>
                  <a:cubicBezTo>
                    <a:pt x="12179" y="11788"/>
                    <a:pt x="12458" y="11945"/>
                    <a:pt x="12782" y="11945"/>
                  </a:cubicBezTo>
                  <a:cubicBezTo>
                    <a:pt x="13050" y="11945"/>
                    <a:pt x="13285" y="11833"/>
                    <a:pt x="13452" y="11665"/>
                  </a:cubicBezTo>
                  <a:cubicBezTo>
                    <a:pt x="13553" y="11699"/>
                    <a:pt x="13665" y="11721"/>
                    <a:pt x="13754" y="11721"/>
                  </a:cubicBezTo>
                  <a:cubicBezTo>
                    <a:pt x="13922" y="11721"/>
                    <a:pt x="14089" y="11676"/>
                    <a:pt x="14246" y="11587"/>
                  </a:cubicBezTo>
                  <a:cubicBezTo>
                    <a:pt x="14391" y="11688"/>
                    <a:pt x="14559" y="11743"/>
                    <a:pt x="14737" y="11743"/>
                  </a:cubicBezTo>
                  <a:cubicBezTo>
                    <a:pt x="14894" y="11743"/>
                    <a:pt x="15017" y="11699"/>
                    <a:pt x="15140" y="11632"/>
                  </a:cubicBezTo>
                  <a:cubicBezTo>
                    <a:pt x="15240" y="11665"/>
                    <a:pt x="15341" y="11688"/>
                    <a:pt x="15430" y="11688"/>
                  </a:cubicBezTo>
                  <a:cubicBezTo>
                    <a:pt x="15542" y="11688"/>
                    <a:pt x="15654" y="11665"/>
                    <a:pt x="15754" y="11621"/>
                  </a:cubicBezTo>
                  <a:cubicBezTo>
                    <a:pt x="15899" y="11710"/>
                    <a:pt x="16067" y="11777"/>
                    <a:pt x="16246" y="11777"/>
                  </a:cubicBezTo>
                  <a:cubicBezTo>
                    <a:pt x="16603" y="11777"/>
                    <a:pt x="16916" y="11565"/>
                    <a:pt x="17050" y="11252"/>
                  </a:cubicBezTo>
                  <a:cubicBezTo>
                    <a:pt x="17084" y="11263"/>
                    <a:pt x="17106" y="11263"/>
                    <a:pt x="17140" y="11263"/>
                  </a:cubicBezTo>
                  <a:cubicBezTo>
                    <a:pt x="17553" y="11263"/>
                    <a:pt x="17888" y="10928"/>
                    <a:pt x="17888" y="10514"/>
                  </a:cubicBezTo>
                  <a:lnTo>
                    <a:pt x="17888" y="10503"/>
                  </a:lnTo>
                  <a:cubicBezTo>
                    <a:pt x="18056" y="10559"/>
                    <a:pt x="18246" y="10593"/>
                    <a:pt x="18424" y="10593"/>
                  </a:cubicBezTo>
                  <a:cubicBezTo>
                    <a:pt x="18827" y="10593"/>
                    <a:pt x="19195" y="10459"/>
                    <a:pt x="19486" y="10224"/>
                  </a:cubicBezTo>
                  <a:cubicBezTo>
                    <a:pt x="19698" y="10347"/>
                    <a:pt x="19933" y="10414"/>
                    <a:pt x="20179" y="10414"/>
                  </a:cubicBezTo>
                  <a:cubicBezTo>
                    <a:pt x="20905" y="10414"/>
                    <a:pt x="21497" y="9866"/>
                    <a:pt x="21553" y="9163"/>
                  </a:cubicBezTo>
                  <a:lnTo>
                    <a:pt x="21687" y="9163"/>
                  </a:lnTo>
                  <a:cubicBezTo>
                    <a:pt x="22894" y="9163"/>
                    <a:pt x="23866" y="8190"/>
                    <a:pt x="23866" y="6995"/>
                  </a:cubicBezTo>
                  <a:cubicBezTo>
                    <a:pt x="23866" y="6704"/>
                    <a:pt x="23810" y="6414"/>
                    <a:pt x="23698" y="6146"/>
                  </a:cubicBezTo>
                  <a:cubicBezTo>
                    <a:pt x="24123" y="5643"/>
                    <a:pt x="24391" y="4984"/>
                    <a:pt x="24346" y="4291"/>
                  </a:cubicBezTo>
                  <a:cubicBezTo>
                    <a:pt x="24346" y="3397"/>
                    <a:pt x="23944" y="2582"/>
                    <a:pt x="23296" y="2056"/>
                  </a:cubicBezTo>
                  <a:cubicBezTo>
                    <a:pt x="22793" y="1610"/>
                    <a:pt x="22123" y="1353"/>
                    <a:pt x="21408" y="1353"/>
                  </a:cubicBezTo>
                  <a:cubicBezTo>
                    <a:pt x="20771" y="1353"/>
                    <a:pt x="20167" y="1565"/>
                    <a:pt x="19676" y="1922"/>
                  </a:cubicBezTo>
                  <a:cubicBezTo>
                    <a:pt x="19195" y="1420"/>
                    <a:pt x="18503" y="1107"/>
                    <a:pt x="17743" y="1107"/>
                  </a:cubicBezTo>
                  <a:cubicBezTo>
                    <a:pt x="17095" y="1107"/>
                    <a:pt x="16492" y="1341"/>
                    <a:pt x="16033" y="1721"/>
                  </a:cubicBezTo>
                  <a:cubicBezTo>
                    <a:pt x="15642" y="716"/>
                    <a:pt x="14681" y="1"/>
                    <a:pt x="13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3626625" y="8475280"/>
              <a:ext cx="1407180" cy="606120"/>
            </a:xfrm>
            <a:custGeom>
              <a:avLst/>
              <a:gdLst/>
              <a:ahLst/>
              <a:cxnLst/>
              <a:rect l="l" t="t" r="r" b="b"/>
              <a:pathLst>
                <a:path w="23453" h="10102" extrusionOk="0">
                  <a:moveTo>
                    <a:pt x="22391" y="1"/>
                  </a:moveTo>
                  <a:lnTo>
                    <a:pt x="22391" y="12"/>
                  </a:lnTo>
                  <a:cubicBezTo>
                    <a:pt x="22391" y="23"/>
                    <a:pt x="22369" y="56"/>
                    <a:pt x="22369" y="68"/>
                  </a:cubicBezTo>
                  <a:cubicBezTo>
                    <a:pt x="21777" y="2917"/>
                    <a:pt x="19799" y="5308"/>
                    <a:pt x="17140" y="6470"/>
                  </a:cubicBezTo>
                  <a:cubicBezTo>
                    <a:pt x="16213" y="6861"/>
                    <a:pt x="15274" y="7207"/>
                    <a:pt x="14313" y="7475"/>
                  </a:cubicBezTo>
                  <a:cubicBezTo>
                    <a:pt x="13847" y="7594"/>
                    <a:pt x="13368" y="7654"/>
                    <a:pt x="12889" y="7654"/>
                  </a:cubicBezTo>
                  <a:cubicBezTo>
                    <a:pt x="12555" y="7654"/>
                    <a:pt x="12220" y="7625"/>
                    <a:pt x="11889" y="7565"/>
                  </a:cubicBezTo>
                  <a:cubicBezTo>
                    <a:pt x="10358" y="7285"/>
                    <a:pt x="8883" y="7107"/>
                    <a:pt x="7442" y="7006"/>
                  </a:cubicBezTo>
                  <a:cubicBezTo>
                    <a:pt x="7280" y="7001"/>
                    <a:pt x="7123" y="6998"/>
                    <a:pt x="6968" y="6998"/>
                  </a:cubicBezTo>
                  <a:cubicBezTo>
                    <a:pt x="6813" y="6998"/>
                    <a:pt x="6660" y="7001"/>
                    <a:pt x="6503" y="7006"/>
                  </a:cubicBezTo>
                  <a:cubicBezTo>
                    <a:pt x="4425" y="7118"/>
                    <a:pt x="2246" y="7386"/>
                    <a:pt x="1" y="7766"/>
                  </a:cubicBezTo>
                  <a:cubicBezTo>
                    <a:pt x="470" y="8213"/>
                    <a:pt x="1118" y="8492"/>
                    <a:pt x="1833" y="8492"/>
                  </a:cubicBezTo>
                  <a:cubicBezTo>
                    <a:pt x="2112" y="8492"/>
                    <a:pt x="2369" y="8447"/>
                    <a:pt x="2626" y="8369"/>
                  </a:cubicBezTo>
                  <a:cubicBezTo>
                    <a:pt x="2872" y="8704"/>
                    <a:pt x="3252" y="8950"/>
                    <a:pt x="3677" y="9040"/>
                  </a:cubicBezTo>
                  <a:cubicBezTo>
                    <a:pt x="4045" y="9341"/>
                    <a:pt x="4526" y="9542"/>
                    <a:pt x="5051" y="9542"/>
                  </a:cubicBezTo>
                  <a:cubicBezTo>
                    <a:pt x="5218" y="9542"/>
                    <a:pt x="5386" y="9509"/>
                    <a:pt x="5542" y="9487"/>
                  </a:cubicBezTo>
                  <a:cubicBezTo>
                    <a:pt x="5610" y="9744"/>
                    <a:pt x="5867" y="9933"/>
                    <a:pt x="6146" y="9933"/>
                  </a:cubicBezTo>
                  <a:cubicBezTo>
                    <a:pt x="6258" y="9933"/>
                    <a:pt x="6347" y="9900"/>
                    <a:pt x="6436" y="9855"/>
                  </a:cubicBezTo>
                  <a:cubicBezTo>
                    <a:pt x="6537" y="9911"/>
                    <a:pt x="6660" y="9956"/>
                    <a:pt x="6783" y="9956"/>
                  </a:cubicBezTo>
                  <a:cubicBezTo>
                    <a:pt x="7029" y="9956"/>
                    <a:pt x="7230" y="9833"/>
                    <a:pt x="7341" y="9654"/>
                  </a:cubicBezTo>
                  <a:lnTo>
                    <a:pt x="7375" y="9654"/>
                  </a:lnTo>
                  <a:cubicBezTo>
                    <a:pt x="7598" y="9654"/>
                    <a:pt x="7777" y="9554"/>
                    <a:pt x="7922" y="9397"/>
                  </a:cubicBezTo>
                  <a:lnTo>
                    <a:pt x="7900" y="9397"/>
                  </a:lnTo>
                  <a:cubicBezTo>
                    <a:pt x="8034" y="9397"/>
                    <a:pt x="8157" y="9375"/>
                    <a:pt x="8258" y="9319"/>
                  </a:cubicBezTo>
                  <a:cubicBezTo>
                    <a:pt x="8392" y="9464"/>
                    <a:pt x="8570" y="9565"/>
                    <a:pt x="8794" y="9565"/>
                  </a:cubicBezTo>
                  <a:cubicBezTo>
                    <a:pt x="8906" y="9565"/>
                    <a:pt x="9006" y="9542"/>
                    <a:pt x="9096" y="9498"/>
                  </a:cubicBezTo>
                  <a:cubicBezTo>
                    <a:pt x="9129" y="9665"/>
                    <a:pt x="9274" y="9788"/>
                    <a:pt x="9442" y="9788"/>
                  </a:cubicBezTo>
                  <a:cubicBezTo>
                    <a:pt x="9464" y="9788"/>
                    <a:pt x="9509" y="9777"/>
                    <a:pt x="9542" y="9777"/>
                  </a:cubicBezTo>
                  <a:cubicBezTo>
                    <a:pt x="9710" y="9967"/>
                    <a:pt x="9945" y="10101"/>
                    <a:pt x="10224" y="10101"/>
                  </a:cubicBezTo>
                  <a:cubicBezTo>
                    <a:pt x="10615" y="10101"/>
                    <a:pt x="10950" y="9833"/>
                    <a:pt x="11062" y="9487"/>
                  </a:cubicBezTo>
                  <a:cubicBezTo>
                    <a:pt x="11241" y="9721"/>
                    <a:pt x="11520" y="9878"/>
                    <a:pt x="11844" y="9878"/>
                  </a:cubicBezTo>
                  <a:cubicBezTo>
                    <a:pt x="12112" y="9878"/>
                    <a:pt x="12347" y="9766"/>
                    <a:pt x="12514" y="9598"/>
                  </a:cubicBezTo>
                  <a:cubicBezTo>
                    <a:pt x="12615" y="9632"/>
                    <a:pt x="12727" y="9654"/>
                    <a:pt x="12816" y="9654"/>
                  </a:cubicBezTo>
                  <a:cubicBezTo>
                    <a:pt x="12984" y="9654"/>
                    <a:pt x="13151" y="9609"/>
                    <a:pt x="13308" y="9520"/>
                  </a:cubicBezTo>
                  <a:cubicBezTo>
                    <a:pt x="13453" y="9621"/>
                    <a:pt x="13621" y="9676"/>
                    <a:pt x="13799" y="9676"/>
                  </a:cubicBezTo>
                  <a:cubicBezTo>
                    <a:pt x="13956" y="9676"/>
                    <a:pt x="14079" y="9632"/>
                    <a:pt x="14202" y="9565"/>
                  </a:cubicBezTo>
                  <a:cubicBezTo>
                    <a:pt x="14302" y="9598"/>
                    <a:pt x="14403" y="9621"/>
                    <a:pt x="14492" y="9621"/>
                  </a:cubicBezTo>
                  <a:cubicBezTo>
                    <a:pt x="14604" y="9621"/>
                    <a:pt x="14716" y="9598"/>
                    <a:pt x="14816" y="9554"/>
                  </a:cubicBezTo>
                  <a:cubicBezTo>
                    <a:pt x="14961" y="9643"/>
                    <a:pt x="15129" y="9710"/>
                    <a:pt x="15308" y="9710"/>
                  </a:cubicBezTo>
                  <a:cubicBezTo>
                    <a:pt x="15665" y="9710"/>
                    <a:pt x="15978" y="9498"/>
                    <a:pt x="16112" y="9185"/>
                  </a:cubicBezTo>
                  <a:cubicBezTo>
                    <a:pt x="16146" y="9196"/>
                    <a:pt x="16168" y="9196"/>
                    <a:pt x="16202" y="9196"/>
                  </a:cubicBezTo>
                  <a:cubicBezTo>
                    <a:pt x="16615" y="9196"/>
                    <a:pt x="16950" y="8861"/>
                    <a:pt x="16950" y="8447"/>
                  </a:cubicBezTo>
                  <a:lnTo>
                    <a:pt x="16950" y="8436"/>
                  </a:lnTo>
                  <a:cubicBezTo>
                    <a:pt x="17118" y="8492"/>
                    <a:pt x="17308" y="8526"/>
                    <a:pt x="17486" y="8526"/>
                  </a:cubicBezTo>
                  <a:cubicBezTo>
                    <a:pt x="17889" y="8526"/>
                    <a:pt x="18257" y="8392"/>
                    <a:pt x="18548" y="8157"/>
                  </a:cubicBezTo>
                  <a:cubicBezTo>
                    <a:pt x="18760" y="8280"/>
                    <a:pt x="18995" y="8347"/>
                    <a:pt x="19241" y="8347"/>
                  </a:cubicBezTo>
                  <a:cubicBezTo>
                    <a:pt x="19967" y="8347"/>
                    <a:pt x="20559" y="7799"/>
                    <a:pt x="20615" y="7096"/>
                  </a:cubicBezTo>
                  <a:lnTo>
                    <a:pt x="20749" y="7096"/>
                  </a:lnTo>
                  <a:cubicBezTo>
                    <a:pt x="21956" y="7096"/>
                    <a:pt x="22928" y="6123"/>
                    <a:pt x="22928" y="4928"/>
                  </a:cubicBezTo>
                  <a:cubicBezTo>
                    <a:pt x="22928" y="4637"/>
                    <a:pt x="22872" y="4347"/>
                    <a:pt x="22760" y="4079"/>
                  </a:cubicBezTo>
                  <a:cubicBezTo>
                    <a:pt x="23185" y="3576"/>
                    <a:pt x="23453" y="2917"/>
                    <a:pt x="23431" y="2235"/>
                  </a:cubicBezTo>
                  <a:cubicBezTo>
                    <a:pt x="23431" y="1341"/>
                    <a:pt x="23028" y="526"/>
                    <a:pt x="22391"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4012125" y="9850720"/>
              <a:ext cx="641580" cy="619020"/>
            </a:xfrm>
            <a:custGeom>
              <a:avLst/>
              <a:gdLst/>
              <a:ahLst/>
              <a:cxnLst/>
              <a:rect l="l" t="t" r="r" b="b"/>
              <a:pathLst>
                <a:path w="10693" h="10317" extrusionOk="0">
                  <a:moveTo>
                    <a:pt x="5363" y="4439"/>
                  </a:moveTo>
                  <a:cubicBezTo>
                    <a:pt x="5911" y="4439"/>
                    <a:pt x="6358" y="4886"/>
                    <a:pt x="6358" y="5423"/>
                  </a:cubicBezTo>
                  <a:cubicBezTo>
                    <a:pt x="6358" y="5970"/>
                    <a:pt x="5911" y="6417"/>
                    <a:pt x="5363" y="6417"/>
                  </a:cubicBezTo>
                  <a:cubicBezTo>
                    <a:pt x="4816" y="6417"/>
                    <a:pt x="4369" y="5970"/>
                    <a:pt x="4369" y="5423"/>
                  </a:cubicBezTo>
                  <a:cubicBezTo>
                    <a:pt x="4369" y="4886"/>
                    <a:pt x="4816" y="4439"/>
                    <a:pt x="5363" y="4439"/>
                  </a:cubicBezTo>
                  <a:close/>
                  <a:moveTo>
                    <a:pt x="5280" y="1"/>
                  </a:moveTo>
                  <a:cubicBezTo>
                    <a:pt x="4816" y="1"/>
                    <a:pt x="4353" y="76"/>
                    <a:pt x="3911" y="227"/>
                  </a:cubicBezTo>
                  <a:cubicBezTo>
                    <a:pt x="3397" y="406"/>
                    <a:pt x="2950" y="618"/>
                    <a:pt x="2536" y="875"/>
                  </a:cubicBezTo>
                  <a:cubicBezTo>
                    <a:pt x="2983" y="2004"/>
                    <a:pt x="3676" y="3166"/>
                    <a:pt x="4414" y="4339"/>
                  </a:cubicBezTo>
                  <a:cubicBezTo>
                    <a:pt x="4157" y="4562"/>
                    <a:pt x="3989" y="4864"/>
                    <a:pt x="3933" y="5210"/>
                  </a:cubicBezTo>
                  <a:cubicBezTo>
                    <a:pt x="2671" y="5255"/>
                    <a:pt x="1441" y="5344"/>
                    <a:pt x="324" y="5545"/>
                  </a:cubicBezTo>
                  <a:cubicBezTo>
                    <a:pt x="212" y="5568"/>
                    <a:pt x="101" y="5590"/>
                    <a:pt x="0" y="5624"/>
                  </a:cubicBezTo>
                  <a:cubicBezTo>
                    <a:pt x="11" y="6093"/>
                    <a:pt x="101" y="6596"/>
                    <a:pt x="235" y="7110"/>
                  </a:cubicBezTo>
                  <a:cubicBezTo>
                    <a:pt x="268" y="7199"/>
                    <a:pt x="291" y="7300"/>
                    <a:pt x="324" y="7378"/>
                  </a:cubicBezTo>
                  <a:cubicBezTo>
                    <a:pt x="604" y="8205"/>
                    <a:pt x="1129" y="8931"/>
                    <a:pt x="1844" y="9434"/>
                  </a:cubicBezTo>
                  <a:cubicBezTo>
                    <a:pt x="2246" y="9724"/>
                    <a:pt x="2693" y="10026"/>
                    <a:pt x="3173" y="10305"/>
                  </a:cubicBezTo>
                  <a:cubicBezTo>
                    <a:pt x="3698" y="9210"/>
                    <a:pt x="4302" y="8048"/>
                    <a:pt x="4983" y="6808"/>
                  </a:cubicBezTo>
                  <a:cubicBezTo>
                    <a:pt x="5106" y="6842"/>
                    <a:pt x="5240" y="6864"/>
                    <a:pt x="5374" y="6864"/>
                  </a:cubicBezTo>
                  <a:cubicBezTo>
                    <a:pt x="5486" y="6864"/>
                    <a:pt x="5598" y="6853"/>
                    <a:pt x="5710" y="6819"/>
                  </a:cubicBezTo>
                  <a:cubicBezTo>
                    <a:pt x="6391" y="8071"/>
                    <a:pt x="6994" y="9244"/>
                    <a:pt x="7531" y="10316"/>
                  </a:cubicBezTo>
                  <a:cubicBezTo>
                    <a:pt x="8000" y="10037"/>
                    <a:pt x="8447" y="9747"/>
                    <a:pt x="8849" y="9445"/>
                  </a:cubicBezTo>
                  <a:cubicBezTo>
                    <a:pt x="8939" y="9378"/>
                    <a:pt x="9039" y="9322"/>
                    <a:pt x="9106" y="9255"/>
                  </a:cubicBezTo>
                  <a:cubicBezTo>
                    <a:pt x="9765" y="8696"/>
                    <a:pt x="10235" y="7959"/>
                    <a:pt x="10458" y="7132"/>
                  </a:cubicBezTo>
                  <a:cubicBezTo>
                    <a:pt x="10603" y="6618"/>
                    <a:pt x="10682" y="6115"/>
                    <a:pt x="10693" y="5635"/>
                  </a:cubicBezTo>
                  <a:cubicBezTo>
                    <a:pt x="10179" y="5534"/>
                    <a:pt x="9654" y="5456"/>
                    <a:pt x="9095" y="5400"/>
                  </a:cubicBezTo>
                  <a:cubicBezTo>
                    <a:pt x="8346" y="5311"/>
                    <a:pt x="7587" y="5266"/>
                    <a:pt x="6805" y="5244"/>
                  </a:cubicBezTo>
                  <a:cubicBezTo>
                    <a:pt x="6760" y="4886"/>
                    <a:pt x="6581" y="4573"/>
                    <a:pt x="6324" y="4339"/>
                  </a:cubicBezTo>
                  <a:cubicBezTo>
                    <a:pt x="6972" y="3076"/>
                    <a:pt x="7598" y="1925"/>
                    <a:pt x="8201" y="875"/>
                  </a:cubicBezTo>
                  <a:cubicBezTo>
                    <a:pt x="7698" y="641"/>
                    <a:pt x="7218" y="428"/>
                    <a:pt x="6749" y="261"/>
                  </a:cubicBezTo>
                  <a:cubicBezTo>
                    <a:pt x="6275" y="87"/>
                    <a:pt x="5777"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3"/>
          <p:cNvGrpSpPr/>
          <p:nvPr/>
        </p:nvGrpSpPr>
        <p:grpSpPr>
          <a:xfrm>
            <a:off x="8337989" y="3894901"/>
            <a:ext cx="1072866" cy="905834"/>
            <a:chOff x="3231105" y="9220060"/>
            <a:chExt cx="2202240" cy="1975080"/>
          </a:xfrm>
        </p:grpSpPr>
        <p:sp>
          <p:nvSpPr>
            <p:cNvPr id="640" name="Google Shape;640;p43"/>
            <p:cNvSpPr/>
            <p:nvPr/>
          </p:nvSpPr>
          <p:spPr>
            <a:xfrm>
              <a:off x="3375885" y="9822760"/>
              <a:ext cx="89940" cy="813900"/>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3375885" y="9822760"/>
              <a:ext cx="89940" cy="813240"/>
            </a:xfrm>
            <a:custGeom>
              <a:avLst/>
              <a:gdLst/>
              <a:ahLst/>
              <a:cxnLst/>
              <a:rect l="l" t="t" r="r" b="b"/>
              <a:pathLst>
                <a:path w="1499" h="13554" extrusionOk="0">
                  <a:moveTo>
                    <a:pt x="202" y="0"/>
                  </a:moveTo>
                  <a:lnTo>
                    <a:pt x="828" y="123"/>
                  </a:lnTo>
                  <a:cubicBezTo>
                    <a:pt x="984" y="157"/>
                    <a:pt x="1096" y="291"/>
                    <a:pt x="1096" y="447"/>
                  </a:cubicBezTo>
                  <a:lnTo>
                    <a:pt x="1264" y="12816"/>
                  </a:lnTo>
                  <a:cubicBezTo>
                    <a:pt x="1264" y="12983"/>
                    <a:pt x="1152" y="13151"/>
                    <a:pt x="995" y="13207"/>
                  </a:cubicBezTo>
                  <a:lnTo>
                    <a:pt x="1" y="13553"/>
                  </a:lnTo>
                  <a:lnTo>
                    <a:pt x="1498" y="13553"/>
                  </a:lnTo>
                  <a:lnTo>
                    <a:pt x="130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3312225" y="10636600"/>
              <a:ext cx="697920" cy="469980"/>
            </a:xfrm>
            <a:custGeom>
              <a:avLst/>
              <a:gdLst/>
              <a:ahLst/>
              <a:cxnLst/>
              <a:rect l="l" t="t" r="r" b="b"/>
              <a:pathLst>
                <a:path w="11632" h="7833" extrusionOk="0">
                  <a:moveTo>
                    <a:pt x="1" y="0"/>
                  </a:moveTo>
                  <a:lnTo>
                    <a:pt x="1" y="7833"/>
                  </a:lnTo>
                  <a:lnTo>
                    <a:pt x="11632" y="7833"/>
                  </a:lnTo>
                  <a:lnTo>
                    <a:pt x="11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3931665" y="10470340"/>
              <a:ext cx="861480" cy="636240"/>
            </a:xfrm>
            <a:custGeom>
              <a:avLst/>
              <a:gdLst/>
              <a:ahLst/>
              <a:cxnLst/>
              <a:rect l="l" t="t" r="r" b="b"/>
              <a:pathLst>
                <a:path w="14358" h="10604" extrusionOk="0">
                  <a:moveTo>
                    <a:pt x="0" y="1"/>
                  </a:moveTo>
                  <a:lnTo>
                    <a:pt x="0" y="10604"/>
                  </a:lnTo>
                  <a:lnTo>
                    <a:pt x="14358" y="10604"/>
                  </a:lnTo>
                  <a:lnTo>
                    <a:pt x="1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4792425" y="10759300"/>
              <a:ext cx="570540" cy="347280"/>
            </a:xfrm>
            <a:custGeom>
              <a:avLst/>
              <a:gdLst/>
              <a:ahLst/>
              <a:cxnLst/>
              <a:rect l="l" t="t" r="r" b="b"/>
              <a:pathLst>
                <a:path w="9509" h="5788" extrusionOk="0">
                  <a:moveTo>
                    <a:pt x="1" y="0"/>
                  </a:moveTo>
                  <a:lnTo>
                    <a:pt x="1" y="5788"/>
                  </a:lnTo>
                  <a:lnTo>
                    <a:pt x="9509" y="5788"/>
                  </a:lnTo>
                  <a:lnTo>
                    <a:pt x="9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3369885" y="1074856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363802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3638025" y="10938940"/>
              <a:ext cx="203220" cy="89220"/>
            </a:xfrm>
            <a:custGeom>
              <a:avLst/>
              <a:gdLst/>
              <a:ahLst/>
              <a:cxnLst/>
              <a:rect l="l" t="t" r="r" b="b"/>
              <a:pathLst>
                <a:path w="3387" h="1487" extrusionOk="0">
                  <a:moveTo>
                    <a:pt x="1" y="0"/>
                  </a:moveTo>
                  <a:lnTo>
                    <a:pt x="1"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3369885" y="10938940"/>
              <a:ext cx="203160" cy="89220"/>
            </a:xfrm>
            <a:custGeom>
              <a:avLst/>
              <a:gdLst/>
              <a:ahLst/>
              <a:cxnLst/>
              <a:rect l="l" t="t" r="r" b="b"/>
              <a:pathLst>
                <a:path w="3386" h="1487" extrusionOk="0">
                  <a:moveTo>
                    <a:pt x="0" y="0"/>
                  </a:moveTo>
                  <a:lnTo>
                    <a:pt x="0"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4840005" y="10826320"/>
              <a:ext cx="202560" cy="89880"/>
            </a:xfrm>
            <a:custGeom>
              <a:avLst/>
              <a:gdLst/>
              <a:ahLst/>
              <a:cxnLst/>
              <a:rect l="l" t="t" r="r" b="b"/>
              <a:pathLst>
                <a:path w="3376"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5109525" y="1082632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5109525" y="10993900"/>
              <a:ext cx="203160" cy="89880"/>
            </a:xfrm>
            <a:custGeom>
              <a:avLst/>
              <a:gdLst/>
              <a:ahLst/>
              <a:cxnLst/>
              <a:rect l="l" t="t" r="r" b="b"/>
              <a:pathLst>
                <a:path w="3386" h="1498" extrusionOk="0">
                  <a:moveTo>
                    <a:pt x="0" y="1"/>
                  </a:moveTo>
                  <a:lnTo>
                    <a:pt x="0"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4840005" y="10993900"/>
              <a:ext cx="202560" cy="89880"/>
            </a:xfrm>
            <a:custGeom>
              <a:avLst/>
              <a:gdLst/>
              <a:ahLst/>
              <a:cxnLst/>
              <a:rect l="l" t="t" r="r" b="b"/>
              <a:pathLst>
                <a:path w="3376" h="1498"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3998685" y="10591660"/>
              <a:ext cx="202500" cy="89940"/>
            </a:xfrm>
            <a:custGeom>
              <a:avLst/>
              <a:gdLst/>
              <a:ahLst/>
              <a:cxnLst/>
              <a:rect l="l" t="t" r="r" b="b"/>
              <a:pathLst>
                <a:path w="3375" h="1499"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4260165" y="10591660"/>
              <a:ext cx="202500" cy="89940"/>
            </a:xfrm>
            <a:custGeom>
              <a:avLst/>
              <a:gdLst/>
              <a:ahLst/>
              <a:cxnLst/>
              <a:rect l="l" t="t" r="r" b="b"/>
              <a:pathLst>
                <a:path w="3375" h="1499" extrusionOk="0">
                  <a:moveTo>
                    <a:pt x="0" y="1"/>
                  </a:moveTo>
                  <a:lnTo>
                    <a:pt x="0" y="1498"/>
                  </a:lnTo>
                  <a:lnTo>
                    <a:pt x="3374" y="1498"/>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4522245" y="10591660"/>
              <a:ext cx="203220" cy="89940"/>
            </a:xfrm>
            <a:custGeom>
              <a:avLst/>
              <a:gdLst/>
              <a:ahLst/>
              <a:cxnLst/>
              <a:rect l="l" t="t" r="r" b="b"/>
              <a:pathLst>
                <a:path w="3387" h="1499" extrusionOk="0">
                  <a:moveTo>
                    <a:pt x="1" y="1"/>
                  </a:moveTo>
                  <a:lnTo>
                    <a:pt x="1"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3998685" y="10748560"/>
              <a:ext cx="202500" cy="89880"/>
            </a:xfrm>
            <a:custGeom>
              <a:avLst/>
              <a:gdLst/>
              <a:ahLst/>
              <a:cxnLst/>
              <a:rect l="l" t="t" r="r" b="b"/>
              <a:pathLst>
                <a:path w="3375"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4260165" y="10748560"/>
              <a:ext cx="202500" cy="89880"/>
            </a:xfrm>
            <a:custGeom>
              <a:avLst/>
              <a:gdLst/>
              <a:ahLst/>
              <a:cxnLst/>
              <a:rect l="l" t="t" r="r" b="b"/>
              <a:pathLst>
                <a:path w="3375" h="1498" extrusionOk="0">
                  <a:moveTo>
                    <a:pt x="0" y="0"/>
                  </a:moveTo>
                  <a:lnTo>
                    <a:pt x="0" y="1498"/>
                  </a:lnTo>
                  <a:lnTo>
                    <a:pt x="3374" y="1498"/>
                  </a:lnTo>
                  <a:lnTo>
                    <a:pt x="3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452224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3998685" y="10905400"/>
              <a:ext cx="202500" cy="89220"/>
            </a:xfrm>
            <a:custGeom>
              <a:avLst/>
              <a:gdLst/>
              <a:ahLst/>
              <a:cxnLst/>
              <a:rect l="l" t="t" r="r" b="b"/>
              <a:pathLst>
                <a:path w="3375" h="1487" extrusionOk="0">
                  <a:moveTo>
                    <a:pt x="1" y="1"/>
                  </a:moveTo>
                  <a:lnTo>
                    <a:pt x="1" y="1487"/>
                  </a:lnTo>
                  <a:lnTo>
                    <a:pt x="3375" y="1487"/>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4260165" y="10905400"/>
              <a:ext cx="202500" cy="89220"/>
            </a:xfrm>
            <a:custGeom>
              <a:avLst/>
              <a:gdLst/>
              <a:ahLst/>
              <a:cxnLst/>
              <a:rect l="l" t="t" r="r" b="b"/>
              <a:pathLst>
                <a:path w="3375" h="1487" extrusionOk="0">
                  <a:moveTo>
                    <a:pt x="0" y="1"/>
                  </a:moveTo>
                  <a:lnTo>
                    <a:pt x="0" y="1487"/>
                  </a:lnTo>
                  <a:lnTo>
                    <a:pt x="3374" y="1487"/>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p:cNvSpPr/>
            <p:nvPr/>
          </p:nvSpPr>
          <p:spPr>
            <a:xfrm>
              <a:off x="4522245" y="10905400"/>
              <a:ext cx="203220" cy="89220"/>
            </a:xfrm>
            <a:custGeom>
              <a:avLst/>
              <a:gdLst/>
              <a:ahLst/>
              <a:cxnLst/>
              <a:rect l="l" t="t" r="r" b="b"/>
              <a:pathLst>
                <a:path w="3387" h="1487" extrusionOk="0">
                  <a:moveTo>
                    <a:pt x="1" y="1"/>
                  </a:moveTo>
                  <a:lnTo>
                    <a:pt x="1" y="1487"/>
                  </a:lnTo>
                  <a:lnTo>
                    <a:pt x="3386" y="148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4792425" y="10759300"/>
              <a:ext cx="38940" cy="347280"/>
            </a:xfrm>
            <a:custGeom>
              <a:avLst/>
              <a:gdLst/>
              <a:ahLst/>
              <a:cxnLst/>
              <a:rect l="l" t="t" r="r" b="b"/>
              <a:pathLst>
                <a:path w="649" h="5788" extrusionOk="0">
                  <a:moveTo>
                    <a:pt x="1" y="0"/>
                  </a:moveTo>
                  <a:lnTo>
                    <a:pt x="1" y="5788"/>
                  </a:lnTo>
                  <a:lnTo>
                    <a:pt x="649" y="5788"/>
                  </a:lnTo>
                  <a:lnTo>
                    <a:pt x="36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3861945" y="10636600"/>
              <a:ext cx="69780" cy="469980"/>
            </a:xfrm>
            <a:custGeom>
              <a:avLst/>
              <a:gdLst/>
              <a:ahLst/>
              <a:cxnLst/>
              <a:rect l="l" t="t" r="r" b="b"/>
              <a:pathLst>
                <a:path w="1163" h="7833" extrusionOk="0">
                  <a:moveTo>
                    <a:pt x="682" y="0"/>
                  </a:moveTo>
                  <a:lnTo>
                    <a:pt x="0" y="7833"/>
                  </a:lnTo>
                  <a:lnTo>
                    <a:pt x="1162" y="7833"/>
                  </a:lnTo>
                  <a:lnTo>
                    <a:pt x="1162"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3297465" y="9220060"/>
              <a:ext cx="274920" cy="575940"/>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p:cNvSpPr/>
            <p:nvPr/>
          </p:nvSpPr>
          <p:spPr>
            <a:xfrm>
              <a:off x="3343065" y="9293140"/>
              <a:ext cx="229320" cy="502860"/>
            </a:xfrm>
            <a:custGeom>
              <a:avLst/>
              <a:gdLst/>
              <a:ahLst/>
              <a:cxnLst/>
              <a:rect l="l" t="t" r="r" b="b"/>
              <a:pathLst>
                <a:path w="3822" h="8381" extrusionOk="0">
                  <a:moveTo>
                    <a:pt x="2648" y="1"/>
                  </a:moveTo>
                  <a:lnTo>
                    <a:pt x="2648" y="1"/>
                  </a:lnTo>
                  <a:cubicBezTo>
                    <a:pt x="2760" y="571"/>
                    <a:pt x="2704" y="1096"/>
                    <a:pt x="2548" y="1598"/>
                  </a:cubicBezTo>
                  <a:cubicBezTo>
                    <a:pt x="2459" y="1911"/>
                    <a:pt x="2514" y="2246"/>
                    <a:pt x="2727" y="2481"/>
                  </a:cubicBezTo>
                  <a:lnTo>
                    <a:pt x="2783" y="2537"/>
                  </a:lnTo>
                  <a:cubicBezTo>
                    <a:pt x="2939" y="2693"/>
                    <a:pt x="3017" y="2928"/>
                    <a:pt x="2950" y="3140"/>
                  </a:cubicBezTo>
                  <a:cubicBezTo>
                    <a:pt x="2872" y="3431"/>
                    <a:pt x="2716" y="3688"/>
                    <a:pt x="2514" y="3889"/>
                  </a:cubicBezTo>
                  <a:cubicBezTo>
                    <a:pt x="2369" y="4045"/>
                    <a:pt x="2269" y="4258"/>
                    <a:pt x="2224" y="4481"/>
                  </a:cubicBezTo>
                  <a:cubicBezTo>
                    <a:pt x="2179" y="4749"/>
                    <a:pt x="2179" y="4995"/>
                    <a:pt x="2269" y="5230"/>
                  </a:cubicBezTo>
                  <a:cubicBezTo>
                    <a:pt x="2291" y="5263"/>
                    <a:pt x="2313" y="5308"/>
                    <a:pt x="2336" y="5330"/>
                  </a:cubicBezTo>
                  <a:cubicBezTo>
                    <a:pt x="2615" y="5766"/>
                    <a:pt x="2425" y="6381"/>
                    <a:pt x="1922" y="6448"/>
                  </a:cubicBezTo>
                  <a:lnTo>
                    <a:pt x="1900" y="6448"/>
                  </a:lnTo>
                  <a:cubicBezTo>
                    <a:pt x="1804" y="6468"/>
                    <a:pt x="1708" y="6479"/>
                    <a:pt x="1612" y="6479"/>
                  </a:cubicBezTo>
                  <a:cubicBezTo>
                    <a:pt x="1397" y="6479"/>
                    <a:pt x="1185" y="6423"/>
                    <a:pt x="984" y="6291"/>
                  </a:cubicBezTo>
                  <a:cubicBezTo>
                    <a:pt x="649" y="6202"/>
                    <a:pt x="369" y="6001"/>
                    <a:pt x="112" y="5721"/>
                  </a:cubicBezTo>
                  <a:cubicBezTo>
                    <a:pt x="45" y="5855"/>
                    <a:pt x="0" y="5989"/>
                    <a:pt x="0" y="6135"/>
                  </a:cubicBezTo>
                  <a:cubicBezTo>
                    <a:pt x="0" y="6448"/>
                    <a:pt x="168" y="6716"/>
                    <a:pt x="425" y="6872"/>
                  </a:cubicBezTo>
                  <a:cubicBezTo>
                    <a:pt x="246" y="6984"/>
                    <a:pt x="112" y="7174"/>
                    <a:pt x="112" y="7420"/>
                  </a:cubicBezTo>
                  <a:cubicBezTo>
                    <a:pt x="112" y="7777"/>
                    <a:pt x="392" y="8056"/>
                    <a:pt x="749" y="8056"/>
                  </a:cubicBezTo>
                  <a:cubicBezTo>
                    <a:pt x="783" y="8056"/>
                    <a:pt x="838" y="8056"/>
                    <a:pt x="883" y="8045"/>
                  </a:cubicBezTo>
                  <a:cubicBezTo>
                    <a:pt x="928" y="8235"/>
                    <a:pt x="1095" y="8380"/>
                    <a:pt x="1285" y="8380"/>
                  </a:cubicBezTo>
                  <a:cubicBezTo>
                    <a:pt x="1498" y="8380"/>
                    <a:pt x="1654" y="8235"/>
                    <a:pt x="1699" y="8056"/>
                  </a:cubicBezTo>
                  <a:lnTo>
                    <a:pt x="1710" y="8056"/>
                  </a:lnTo>
                  <a:cubicBezTo>
                    <a:pt x="2056" y="8056"/>
                    <a:pt x="2336" y="7777"/>
                    <a:pt x="2336" y="7431"/>
                  </a:cubicBezTo>
                  <a:cubicBezTo>
                    <a:pt x="2336" y="7319"/>
                    <a:pt x="2313" y="7218"/>
                    <a:pt x="2257" y="7118"/>
                  </a:cubicBezTo>
                  <a:cubicBezTo>
                    <a:pt x="2593" y="7062"/>
                    <a:pt x="2838" y="6783"/>
                    <a:pt x="2838" y="6436"/>
                  </a:cubicBezTo>
                  <a:cubicBezTo>
                    <a:pt x="2838" y="6325"/>
                    <a:pt x="2816" y="6224"/>
                    <a:pt x="2771" y="6135"/>
                  </a:cubicBezTo>
                  <a:cubicBezTo>
                    <a:pt x="2794" y="6045"/>
                    <a:pt x="2827" y="5945"/>
                    <a:pt x="2827" y="5855"/>
                  </a:cubicBezTo>
                  <a:cubicBezTo>
                    <a:pt x="2827" y="5688"/>
                    <a:pt x="2771" y="5520"/>
                    <a:pt x="2682" y="5386"/>
                  </a:cubicBezTo>
                  <a:cubicBezTo>
                    <a:pt x="2850" y="5263"/>
                    <a:pt x="2961" y="5084"/>
                    <a:pt x="2995" y="4872"/>
                  </a:cubicBezTo>
                  <a:cubicBezTo>
                    <a:pt x="3241" y="4693"/>
                    <a:pt x="3397" y="4392"/>
                    <a:pt x="3397" y="4079"/>
                  </a:cubicBezTo>
                  <a:cubicBezTo>
                    <a:pt x="3397" y="3922"/>
                    <a:pt x="3352" y="3788"/>
                    <a:pt x="3285" y="3643"/>
                  </a:cubicBezTo>
                  <a:cubicBezTo>
                    <a:pt x="3609" y="3487"/>
                    <a:pt x="3822" y="3152"/>
                    <a:pt x="3822" y="2738"/>
                  </a:cubicBezTo>
                  <a:cubicBezTo>
                    <a:pt x="3822" y="2325"/>
                    <a:pt x="3576" y="1990"/>
                    <a:pt x="3229" y="1844"/>
                  </a:cubicBezTo>
                  <a:cubicBezTo>
                    <a:pt x="3397" y="1632"/>
                    <a:pt x="3498" y="1375"/>
                    <a:pt x="3498" y="1096"/>
                  </a:cubicBezTo>
                  <a:cubicBezTo>
                    <a:pt x="3498" y="571"/>
                    <a:pt x="3129" y="135"/>
                    <a:pt x="264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3"/>
          <p:cNvSpPr/>
          <p:nvPr/>
        </p:nvSpPr>
        <p:spPr>
          <a:xfrm>
            <a:off x="58764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44819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22137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5;p44">
            <a:extLst>
              <a:ext uri="{FF2B5EF4-FFF2-40B4-BE49-F238E27FC236}">
                <a16:creationId xmlns:a16="http://schemas.microsoft.com/office/drawing/2014/main" id="{4883909A-E6A0-4727-82F9-ED20ED62CDC4}"/>
              </a:ext>
            </a:extLst>
          </p:cNvPr>
          <p:cNvSpPr txBox="1">
            <a:spLocks noGrp="1"/>
          </p:cNvSpPr>
          <p:nvPr>
            <p:ph type="title"/>
          </p:nvPr>
        </p:nvSpPr>
        <p:spPr>
          <a:xfrm>
            <a:off x="1777657" y="491838"/>
            <a:ext cx="5561142" cy="53387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2000" b="1" dirty="0">
                <a:latin typeface="Montserrat"/>
                <a:ea typeface="Montserrat"/>
                <a:cs typeface="Montserrat"/>
                <a:sym typeface="Montserrat"/>
              </a:rPr>
              <a:t>DATA OF LAW GATE NEAR AUTO STAND</a:t>
            </a:r>
            <a:endParaRPr sz="2000" b="1" dirty="0">
              <a:latin typeface="Montserrat"/>
              <a:ea typeface="Montserrat"/>
              <a:cs typeface="Montserrat"/>
              <a:sym typeface="Montserrat"/>
            </a:endParaRPr>
          </a:p>
        </p:txBody>
      </p:sp>
      <p:sp>
        <p:nvSpPr>
          <p:cNvPr id="58" name="Google Shape;676;p44">
            <a:extLst>
              <a:ext uri="{FF2B5EF4-FFF2-40B4-BE49-F238E27FC236}">
                <a16:creationId xmlns:a16="http://schemas.microsoft.com/office/drawing/2014/main" id="{D6934E65-D710-4F85-960D-B6E6F4B72EA8}"/>
              </a:ext>
            </a:extLst>
          </p:cNvPr>
          <p:cNvSpPr txBox="1">
            <a:spLocks/>
          </p:cNvSpPr>
          <p:nvPr/>
        </p:nvSpPr>
        <p:spPr>
          <a:xfrm>
            <a:off x="2003360" y="-164083"/>
            <a:ext cx="5137200" cy="7200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b="1" dirty="0">
                <a:latin typeface="Montserrat" panose="00000500000000000000" pitchFamily="2" charset="0"/>
              </a:rPr>
              <a:t>03</a:t>
            </a:r>
          </a:p>
          <a:p>
            <a:pPr algn="ctr"/>
            <a:endParaRPr lang="en" dirty="0"/>
          </a:p>
        </p:txBody>
      </p:sp>
      <p:graphicFrame>
        <p:nvGraphicFramePr>
          <p:cNvPr id="53" name="Chart 52">
            <a:extLst>
              <a:ext uri="{FF2B5EF4-FFF2-40B4-BE49-F238E27FC236}">
                <a16:creationId xmlns:a16="http://schemas.microsoft.com/office/drawing/2014/main" id="{B85878C5-272B-430C-83E6-6A82B6549345}"/>
              </a:ext>
            </a:extLst>
          </p:cNvPr>
          <p:cNvGraphicFramePr>
            <a:graphicFrameLocks/>
          </p:cNvGraphicFramePr>
          <p:nvPr>
            <p:extLst>
              <p:ext uri="{D42A27DB-BD31-4B8C-83A1-F6EECF244321}">
                <p14:modId xmlns:p14="http://schemas.microsoft.com/office/powerpoint/2010/main" val="2909981879"/>
              </p:ext>
            </p:extLst>
          </p:nvPr>
        </p:nvGraphicFramePr>
        <p:xfrm>
          <a:off x="929364" y="2210247"/>
          <a:ext cx="7168896" cy="1325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 name="Chart 53">
            <a:extLst>
              <a:ext uri="{FF2B5EF4-FFF2-40B4-BE49-F238E27FC236}">
                <a16:creationId xmlns:a16="http://schemas.microsoft.com/office/drawing/2014/main" id="{1EFF38EC-6413-4F4B-8DDC-915415935F9A}"/>
              </a:ext>
            </a:extLst>
          </p:cNvPr>
          <p:cNvGraphicFramePr>
            <a:graphicFrameLocks/>
          </p:cNvGraphicFramePr>
          <p:nvPr>
            <p:extLst>
              <p:ext uri="{D42A27DB-BD31-4B8C-83A1-F6EECF244321}">
                <p14:modId xmlns:p14="http://schemas.microsoft.com/office/powerpoint/2010/main" val="2712258525"/>
              </p:ext>
            </p:extLst>
          </p:nvPr>
        </p:nvGraphicFramePr>
        <p:xfrm>
          <a:off x="933448" y="886951"/>
          <a:ext cx="7172325" cy="13219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5" name="Chart 54">
            <a:extLst>
              <a:ext uri="{FF2B5EF4-FFF2-40B4-BE49-F238E27FC236}">
                <a16:creationId xmlns:a16="http://schemas.microsoft.com/office/drawing/2014/main" id="{B1A48879-B464-42FA-BA95-BE3840FF3988}"/>
              </a:ext>
            </a:extLst>
          </p:cNvPr>
          <p:cNvGraphicFramePr>
            <a:graphicFrameLocks/>
          </p:cNvGraphicFramePr>
          <p:nvPr>
            <p:extLst>
              <p:ext uri="{D42A27DB-BD31-4B8C-83A1-F6EECF244321}">
                <p14:modId xmlns:p14="http://schemas.microsoft.com/office/powerpoint/2010/main" val="729224486"/>
              </p:ext>
            </p:extLst>
          </p:nvPr>
        </p:nvGraphicFramePr>
        <p:xfrm>
          <a:off x="930560" y="3496442"/>
          <a:ext cx="7168896" cy="132588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403" name="Google Shape;1403;p49"/>
          <p:cNvSpPr/>
          <p:nvPr/>
        </p:nvSpPr>
        <p:spPr>
          <a:xfrm>
            <a:off x="4888838" y="31141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
        <p:nvSpPr>
          <p:cNvPr id="1402" name="Google Shape;1402;p49"/>
          <p:cNvSpPr/>
          <p:nvPr/>
        </p:nvSpPr>
        <p:spPr>
          <a:xfrm>
            <a:off x="1353600" y="31141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
        <p:nvSpPr>
          <p:cNvPr id="1391" name="Google Shape;1391;p49"/>
          <p:cNvSpPr txBox="1">
            <a:spLocks noGrp="1"/>
          </p:cNvSpPr>
          <p:nvPr>
            <p:ph type="subTitle" idx="7"/>
          </p:nvPr>
        </p:nvSpPr>
        <p:spPr>
          <a:xfrm>
            <a:off x="5545275" y="35667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Safeguard patients and staff in medical settings</a:t>
            </a:r>
          </a:p>
        </p:txBody>
      </p:sp>
      <p:sp>
        <p:nvSpPr>
          <p:cNvPr id="1392" name="Google Shape;1392;p49"/>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b="1" dirty="0">
                <a:solidFill>
                  <a:schemeClr val="tx1">
                    <a:lumMod val="75000"/>
                    <a:lumOff val="25000"/>
                  </a:schemeClr>
                </a:solidFill>
              </a:rPr>
              <a:t>USE CASE </a:t>
            </a:r>
            <a:r>
              <a:rPr lang="en-US" dirty="0"/>
              <a:t>SCENARIOS</a:t>
            </a:r>
            <a:endParaRPr lang="en-US" b="1" dirty="0">
              <a:latin typeface="Montserrat"/>
              <a:ea typeface="Montserrat"/>
              <a:cs typeface="Montserrat"/>
              <a:sym typeface="Montserrat"/>
            </a:endParaRPr>
          </a:p>
        </p:txBody>
      </p:sp>
      <p:sp>
        <p:nvSpPr>
          <p:cNvPr id="1393" name="Google Shape;1393;p49"/>
          <p:cNvSpPr txBox="1">
            <a:spLocks noGrp="1"/>
          </p:cNvSpPr>
          <p:nvPr>
            <p:ph type="title"/>
          </p:nvPr>
        </p:nvSpPr>
        <p:spPr>
          <a:xfrm>
            <a:off x="2010000" y="15984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dirty="0"/>
              <a:t>HOME</a:t>
            </a:r>
          </a:p>
        </p:txBody>
      </p:sp>
      <p:sp>
        <p:nvSpPr>
          <p:cNvPr id="1394" name="Google Shape;1394;p49"/>
          <p:cNvSpPr txBox="1">
            <a:spLocks noGrp="1"/>
          </p:cNvSpPr>
          <p:nvPr>
            <p:ph type="subTitle" idx="1"/>
          </p:nvPr>
        </p:nvSpPr>
        <p:spPr>
          <a:xfrm>
            <a:off x="2010000" y="20763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Ensure indoor air quality.</a:t>
            </a:r>
          </a:p>
        </p:txBody>
      </p:sp>
      <p:sp>
        <p:nvSpPr>
          <p:cNvPr id="1395" name="Google Shape;1395;p49"/>
          <p:cNvSpPr txBox="1">
            <a:spLocks noGrp="1"/>
          </p:cNvSpPr>
          <p:nvPr>
            <p:ph type="title" idx="2"/>
          </p:nvPr>
        </p:nvSpPr>
        <p:spPr>
          <a:xfrm>
            <a:off x="5545275" y="15984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dirty="0"/>
              <a:t>INDUSTRY</a:t>
            </a:r>
            <a:endParaRPr dirty="0"/>
          </a:p>
        </p:txBody>
      </p:sp>
      <p:sp>
        <p:nvSpPr>
          <p:cNvPr id="1396" name="Google Shape;1396;p49"/>
          <p:cNvSpPr txBox="1">
            <a:spLocks noGrp="1"/>
          </p:cNvSpPr>
          <p:nvPr>
            <p:ph type="subTitle" idx="3"/>
          </p:nvPr>
        </p:nvSpPr>
        <p:spPr>
          <a:xfrm>
            <a:off x="5545275" y="20763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Monitor workplace air quality.</a:t>
            </a:r>
          </a:p>
        </p:txBody>
      </p:sp>
      <p:sp>
        <p:nvSpPr>
          <p:cNvPr id="1397" name="Google Shape;1397;p49"/>
          <p:cNvSpPr txBox="1">
            <a:spLocks noGrp="1"/>
          </p:cNvSpPr>
          <p:nvPr>
            <p:ph type="title" idx="4"/>
          </p:nvPr>
        </p:nvSpPr>
        <p:spPr>
          <a:xfrm>
            <a:off x="2010000" y="3088800"/>
            <a:ext cx="2789432"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dirty="0"/>
              <a:t>URBAN AREAS</a:t>
            </a:r>
          </a:p>
        </p:txBody>
      </p:sp>
      <p:sp>
        <p:nvSpPr>
          <p:cNvPr id="1398" name="Google Shape;1398;p49"/>
          <p:cNvSpPr txBox="1">
            <a:spLocks noGrp="1"/>
          </p:cNvSpPr>
          <p:nvPr>
            <p:ph type="subTitle" idx="5"/>
          </p:nvPr>
        </p:nvSpPr>
        <p:spPr>
          <a:xfrm>
            <a:off x="2010000" y="35667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US" dirty="0"/>
              <a:t>Improve city-wide air quality.</a:t>
            </a:r>
          </a:p>
        </p:txBody>
      </p:sp>
      <p:sp>
        <p:nvSpPr>
          <p:cNvPr id="1399" name="Google Shape;1399;p49"/>
          <p:cNvSpPr txBox="1">
            <a:spLocks noGrp="1"/>
          </p:cNvSpPr>
          <p:nvPr>
            <p:ph type="title" idx="6"/>
          </p:nvPr>
        </p:nvSpPr>
        <p:spPr>
          <a:xfrm>
            <a:off x="5545274" y="3088800"/>
            <a:ext cx="2570025"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dirty="0"/>
              <a:t>HEALTHCARE</a:t>
            </a:r>
          </a:p>
        </p:txBody>
      </p:sp>
      <p:sp>
        <p:nvSpPr>
          <p:cNvPr id="1400" name="Google Shape;1400;p49"/>
          <p:cNvSpPr/>
          <p:nvPr/>
        </p:nvSpPr>
        <p:spPr>
          <a:xfrm>
            <a:off x="1353600" y="16237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
        <p:nvSpPr>
          <p:cNvPr id="1401" name="Google Shape;1401;p49"/>
          <p:cNvSpPr/>
          <p:nvPr/>
        </p:nvSpPr>
        <p:spPr>
          <a:xfrm>
            <a:off x="4888838" y="16237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412" name="Google Shape;1412;p49"/>
          <p:cNvSpPr/>
          <p:nvPr/>
        </p:nvSpPr>
        <p:spPr>
          <a:xfrm>
            <a:off x="5237993" y="3348769"/>
            <a:ext cx="14161" cy="14161"/>
          </a:xfrm>
          <a:custGeom>
            <a:avLst/>
            <a:gdLst/>
            <a:ahLst/>
            <a:cxnLst/>
            <a:rect l="l" t="t" r="r" b="b"/>
            <a:pathLst>
              <a:path w="898" h="898" extrusionOk="0">
                <a:moveTo>
                  <a:pt x="450" y="1"/>
                </a:moveTo>
                <a:cubicBezTo>
                  <a:pt x="330" y="1"/>
                  <a:pt x="217" y="50"/>
                  <a:pt x="131" y="131"/>
                </a:cubicBezTo>
                <a:cubicBezTo>
                  <a:pt x="50" y="213"/>
                  <a:pt x="0" y="333"/>
                  <a:pt x="0" y="450"/>
                </a:cubicBezTo>
                <a:cubicBezTo>
                  <a:pt x="0" y="568"/>
                  <a:pt x="50" y="681"/>
                  <a:pt x="131" y="767"/>
                </a:cubicBezTo>
                <a:cubicBezTo>
                  <a:pt x="217" y="851"/>
                  <a:pt x="332" y="898"/>
                  <a:pt x="450" y="898"/>
                </a:cubicBezTo>
                <a:cubicBezTo>
                  <a:pt x="568" y="898"/>
                  <a:pt x="680" y="848"/>
                  <a:pt x="766" y="767"/>
                </a:cubicBezTo>
                <a:cubicBezTo>
                  <a:pt x="850" y="686"/>
                  <a:pt x="897" y="568"/>
                  <a:pt x="897" y="450"/>
                </a:cubicBezTo>
                <a:cubicBezTo>
                  <a:pt x="897" y="333"/>
                  <a:pt x="850" y="218"/>
                  <a:pt x="766" y="131"/>
                </a:cubicBezTo>
                <a:cubicBezTo>
                  <a:pt x="685" y="50"/>
                  <a:pt x="565"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49"/>
          <p:cNvGrpSpPr/>
          <p:nvPr/>
        </p:nvGrpSpPr>
        <p:grpSpPr>
          <a:xfrm>
            <a:off x="262790" y="4246020"/>
            <a:ext cx="1541220" cy="573240"/>
            <a:chOff x="65925" y="3976450"/>
            <a:chExt cx="1284350" cy="477700"/>
          </a:xfrm>
        </p:grpSpPr>
        <p:sp>
          <p:nvSpPr>
            <p:cNvPr id="1428" name="Google Shape;1428;p49"/>
            <p:cNvSpPr/>
            <p:nvPr/>
          </p:nvSpPr>
          <p:spPr>
            <a:xfrm>
              <a:off x="636275" y="4188750"/>
              <a:ext cx="187200" cy="171550"/>
            </a:xfrm>
            <a:custGeom>
              <a:avLst/>
              <a:gdLst/>
              <a:ahLst/>
              <a:cxnLst/>
              <a:rect l="l" t="t" r="r" b="b"/>
              <a:pathLst>
                <a:path w="3744" h="3431" extrusionOk="0">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9"/>
            <p:cNvSpPr/>
            <p:nvPr/>
          </p:nvSpPr>
          <p:spPr>
            <a:xfrm>
              <a:off x="992125" y="4064200"/>
              <a:ext cx="160400" cy="148350"/>
            </a:xfrm>
            <a:custGeom>
              <a:avLst/>
              <a:gdLst/>
              <a:ahLst/>
              <a:cxnLst/>
              <a:rect l="l" t="t" r="r" b="b"/>
              <a:pathLst>
                <a:path w="3208" h="2967" extrusionOk="0">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9"/>
            <p:cNvSpPr/>
            <p:nvPr/>
          </p:nvSpPr>
          <p:spPr>
            <a:xfrm>
              <a:off x="336275" y="4031200"/>
              <a:ext cx="723500" cy="320750"/>
            </a:xfrm>
            <a:custGeom>
              <a:avLst/>
              <a:gdLst/>
              <a:ahLst/>
              <a:cxnLst/>
              <a:rect l="l" t="t" r="r" b="b"/>
              <a:pathLst>
                <a:path w="14470" h="6415" extrusionOk="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a:off x="373175" y="3977050"/>
              <a:ext cx="944700" cy="327400"/>
            </a:xfrm>
            <a:custGeom>
              <a:avLst/>
              <a:gdLst/>
              <a:ahLst/>
              <a:cxnLst/>
              <a:rect l="l" t="t" r="r" b="b"/>
              <a:pathLst>
                <a:path w="18894" h="6548" extrusionOk="0">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a:off x="373175" y="4227850"/>
              <a:ext cx="977100" cy="124100"/>
            </a:xfrm>
            <a:custGeom>
              <a:avLst/>
              <a:gdLst/>
              <a:ahLst/>
              <a:cxnLst/>
              <a:rect l="l" t="t" r="r" b="b"/>
              <a:pathLst>
                <a:path w="19542" h="2482" extrusionOk="0">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9"/>
            <p:cNvSpPr/>
            <p:nvPr/>
          </p:nvSpPr>
          <p:spPr>
            <a:xfrm>
              <a:off x="996625" y="3983200"/>
              <a:ext cx="303400" cy="297250"/>
            </a:xfrm>
            <a:custGeom>
              <a:avLst/>
              <a:gdLst/>
              <a:ahLst/>
              <a:cxnLst/>
              <a:rect l="l" t="t" r="r" b="b"/>
              <a:pathLst>
                <a:path w="6068" h="5945" extrusionOk="0">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9"/>
            <p:cNvSpPr/>
            <p:nvPr/>
          </p:nvSpPr>
          <p:spPr>
            <a:xfrm>
              <a:off x="970925" y="3976450"/>
              <a:ext cx="346950" cy="328550"/>
            </a:xfrm>
            <a:custGeom>
              <a:avLst/>
              <a:gdLst/>
              <a:ahLst/>
              <a:cxnLst/>
              <a:rect l="l" t="t" r="r" b="b"/>
              <a:pathLst>
                <a:path w="6939" h="6571" extrusionOk="0">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9"/>
            <p:cNvSpPr/>
            <p:nvPr/>
          </p:nvSpPr>
          <p:spPr>
            <a:xfrm>
              <a:off x="65925" y="4301050"/>
              <a:ext cx="28500" cy="51450"/>
            </a:xfrm>
            <a:custGeom>
              <a:avLst/>
              <a:gdLst/>
              <a:ahLst/>
              <a:cxnLst/>
              <a:rect l="l" t="t" r="r" b="b"/>
              <a:pathLst>
                <a:path w="570" h="1029" extrusionOk="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9"/>
            <p:cNvSpPr/>
            <p:nvPr/>
          </p:nvSpPr>
          <p:spPr>
            <a:xfrm>
              <a:off x="93825" y="4072550"/>
              <a:ext cx="248100" cy="279400"/>
            </a:xfrm>
            <a:custGeom>
              <a:avLst/>
              <a:gdLst/>
              <a:ahLst/>
              <a:cxnLst/>
              <a:rect l="l" t="t" r="r" b="b"/>
              <a:pathLst>
                <a:path w="4962" h="5588" extrusionOk="0">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120075" y="4091000"/>
              <a:ext cx="195050" cy="173800"/>
            </a:xfrm>
            <a:custGeom>
              <a:avLst/>
              <a:gdLst/>
              <a:ahLst/>
              <a:cxnLst/>
              <a:rect l="l" t="t" r="r" b="b"/>
              <a:pathLst>
                <a:path w="3901" h="3476" extrusionOk="0">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280425" y="4228450"/>
              <a:ext cx="34700" cy="11200"/>
            </a:xfrm>
            <a:custGeom>
              <a:avLst/>
              <a:gdLst/>
              <a:ahLst/>
              <a:cxnLst/>
              <a:rect l="l" t="t" r="r" b="b"/>
              <a:pathLst>
                <a:path w="694" h="224" extrusionOk="0">
                  <a:moveTo>
                    <a:pt x="1" y="0"/>
                  </a:moveTo>
                  <a:lnTo>
                    <a:pt x="1" y="223"/>
                  </a:lnTo>
                  <a:lnTo>
                    <a:pt x="693" y="223"/>
                  </a:lnTo>
                  <a:lnTo>
                    <a:pt x="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65925" y="4326750"/>
              <a:ext cx="1284350" cy="77700"/>
            </a:xfrm>
            <a:custGeom>
              <a:avLst/>
              <a:gdLst/>
              <a:ahLst/>
              <a:cxnLst/>
              <a:rect l="l" t="t" r="r" b="b"/>
              <a:pathLst>
                <a:path w="25687" h="1554" extrusionOk="0">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432375" y="4342950"/>
              <a:ext cx="61500" cy="61500"/>
            </a:xfrm>
            <a:custGeom>
              <a:avLst/>
              <a:gdLst/>
              <a:ahLst/>
              <a:cxnLst/>
              <a:rect l="l" t="t" r="r" b="b"/>
              <a:pathLst>
                <a:path w="1230" h="1230" extrusionOk="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594375" y="4342950"/>
              <a:ext cx="110100" cy="61500"/>
            </a:xfrm>
            <a:custGeom>
              <a:avLst/>
              <a:gdLst/>
              <a:ahLst/>
              <a:cxnLst/>
              <a:rect l="l" t="t" r="r" b="b"/>
              <a:pathLst>
                <a:path w="2202" h="1230" extrusionOk="0">
                  <a:moveTo>
                    <a:pt x="101" y="0"/>
                  </a:moveTo>
                  <a:lnTo>
                    <a:pt x="1" y="1230"/>
                  </a:lnTo>
                  <a:lnTo>
                    <a:pt x="2202" y="1230"/>
                  </a:lnTo>
                  <a:lnTo>
                    <a:pt x="2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554175" y="4342950"/>
              <a:ext cx="45300" cy="61500"/>
            </a:xfrm>
            <a:custGeom>
              <a:avLst/>
              <a:gdLst/>
              <a:ahLst/>
              <a:cxnLst/>
              <a:rect l="l" t="t" r="r" b="b"/>
              <a:pathLst>
                <a:path w="906" h="1230" extrusionOk="0">
                  <a:moveTo>
                    <a:pt x="0" y="0"/>
                  </a:moveTo>
                  <a:lnTo>
                    <a:pt x="0" y="1230"/>
                  </a:lnTo>
                  <a:lnTo>
                    <a:pt x="905" y="1230"/>
                  </a:lnTo>
                  <a:lnTo>
                    <a:pt x="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626225" y="4342950"/>
              <a:ext cx="45300" cy="61500"/>
            </a:xfrm>
            <a:custGeom>
              <a:avLst/>
              <a:gdLst/>
              <a:ahLst/>
              <a:cxnLst/>
              <a:rect l="l" t="t" r="r" b="b"/>
              <a:pathLst>
                <a:path w="906" h="1230" extrusionOk="0">
                  <a:moveTo>
                    <a:pt x="1" y="0"/>
                  </a:moveTo>
                  <a:lnTo>
                    <a:pt x="1" y="1230"/>
                  </a:lnTo>
                  <a:lnTo>
                    <a:pt x="906" y="1230"/>
                  </a:ln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697725" y="4342950"/>
              <a:ext cx="45850" cy="61500"/>
            </a:xfrm>
            <a:custGeom>
              <a:avLst/>
              <a:gdLst/>
              <a:ahLst/>
              <a:cxnLst/>
              <a:rect l="l" t="t" r="r" b="b"/>
              <a:pathLst>
                <a:path w="917" h="1230" extrusionOk="0">
                  <a:moveTo>
                    <a:pt x="1" y="0"/>
                  </a:moveTo>
                  <a:lnTo>
                    <a:pt x="1" y="1230"/>
                  </a:lnTo>
                  <a:lnTo>
                    <a:pt x="917" y="1230"/>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201675" y="4315550"/>
              <a:ext cx="138000" cy="138600"/>
            </a:xfrm>
            <a:custGeom>
              <a:avLst/>
              <a:gdLst/>
              <a:ahLst/>
              <a:cxnLst/>
              <a:rect l="l" t="t" r="r" b="b"/>
              <a:pathLst>
                <a:path w="2760" h="2772" extrusionOk="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224025" y="4337900"/>
              <a:ext cx="93300" cy="93900"/>
            </a:xfrm>
            <a:custGeom>
              <a:avLst/>
              <a:gdLst/>
              <a:ahLst/>
              <a:cxnLst/>
              <a:rect l="l" t="t" r="r" b="b"/>
              <a:pathLst>
                <a:path w="1866" h="1878" extrusionOk="0">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243575" y="4357450"/>
              <a:ext cx="54200" cy="54800"/>
            </a:xfrm>
            <a:custGeom>
              <a:avLst/>
              <a:gdLst/>
              <a:ahLst/>
              <a:cxnLst/>
              <a:rect l="l" t="t" r="r" b="b"/>
              <a:pathLst>
                <a:path w="1084" h="1096" extrusionOk="0">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9"/>
            <p:cNvSpPr/>
            <p:nvPr/>
          </p:nvSpPr>
          <p:spPr>
            <a:xfrm>
              <a:off x="253625" y="4368650"/>
              <a:ext cx="32450" cy="32450"/>
            </a:xfrm>
            <a:custGeom>
              <a:avLst/>
              <a:gdLst/>
              <a:ahLst/>
              <a:cxnLst/>
              <a:rect l="l" t="t" r="r" b="b"/>
              <a:pathLst>
                <a:path w="649" h="649" extrusionOk="0">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9"/>
            <p:cNvSpPr/>
            <p:nvPr/>
          </p:nvSpPr>
          <p:spPr>
            <a:xfrm>
              <a:off x="901625" y="4315550"/>
              <a:ext cx="138600" cy="138600"/>
            </a:xfrm>
            <a:custGeom>
              <a:avLst/>
              <a:gdLst/>
              <a:ahLst/>
              <a:cxnLst/>
              <a:rect l="l" t="t" r="r" b="b"/>
              <a:pathLst>
                <a:path w="2772" h="2772" extrusionOk="0">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9"/>
            <p:cNvSpPr/>
            <p:nvPr/>
          </p:nvSpPr>
          <p:spPr>
            <a:xfrm>
              <a:off x="923975" y="4337900"/>
              <a:ext cx="93900" cy="93900"/>
            </a:xfrm>
            <a:custGeom>
              <a:avLst/>
              <a:gdLst/>
              <a:ahLst/>
              <a:cxnLst/>
              <a:rect l="l" t="t" r="r" b="b"/>
              <a:pathLst>
                <a:path w="1878" h="1878" extrusionOk="0">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9"/>
            <p:cNvSpPr/>
            <p:nvPr/>
          </p:nvSpPr>
          <p:spPr>
            <a:xfrm>
              <a:off x="944125" y="4357450"/>
              <a:ext cx="54800" cy="54800"/>
            </a:xfrm>
            <a:custGeom>
              <a:avLst/>
              <a:gdLst/>
              <a:ahLst/>
              <a:cxnLst/>
              <a:rect l="l" t="t" r="r" b="b"/>
              <a:pathLst>
                <a:path w="1096" h="1096" extrusionOk="0">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9"/>
            <p:cNvSpPr/>
            <p:nvPr/>
          </p:nvSpPr>
          <p:spPr>
            <a:xfrm>
              <a:off x="954725" y="4368650"/>
              <a:ext cx="32450" cy="32450"/>
            </a:xfrm>
            <a:custGeom>
              <a:avLst/>
              <a:gdLst/>
              <a:ahLst/>
              <a:cxnLst/>
              <a:rect l="l" t="t" r="r" b="b"/>
              <a:pathLst>
                <a:path w="649" h="649" extrusionOk="0">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9"/>
            <p:cNvSpPr/>
            <p:nvPr/>
          </p:nvSpPr>
          <p:spPr>
            <a:xfrm>
              <a:off x="160325" y="4081500"/>
              <a:ext cx="168750" cy="1750"/>
            </a:xfrm>
            <a:custGeom>
              <a:avLst/>
              <a:gdLst/>
              <a:ahLst/>
              <a:cxnLst/>
              <a:rect l="l" t="t" r="r" b="b"/>
              <a:pathLst>
                <a:path w="3375" h="35" extrusionOk="0">
                  <a:moveTo>
                    <a:pt x="0" y="0"/>
                  </a:moveTo>
                  <a:lnTo>
                    <a:pt x="0" y="34"/>
                  </a:lnTo>
                  <a:lnTo>
                    <a:pt x="3375" y="34"/>
                  </a:lnTo>
                  <a:lnTo>
                    <a:pt x="3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9"/>
            <p:cNvSpPr/>
            <p:nvPr/>
          </p:nvSpPr>
          <p:spPr>
            <a:xfrm>
              <a:off x="327925" y="4083200"/>
              <a:ext cx="1150" cy="181600"/>
            </a:xfrm>
            <a:custGeom>
              <a:avLst/>
              <a:gdLst/>
              <a:ahLst/>
              <a:cxnLst/>
              <a:rect l="l" t="t" r="r" b="b"/>
              <a:pathLst>
                <a:path w="23" h="3632" extrusionOk="0">
                  <a:moveTo>
                    <a:pt x="0" y="0"/>
                  </a:moveTo>
                  <a:lnTo>
                    <a:pt x="0" y="3631"/>
                  </a:lnTo>
                  <a:lnTo>
                    <a:pt x="23" y="3631"/>
                  </a:lnTo>
                  <a:lnTo>
                    <a:pt x="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9"/>
            <p:cNvSpPr/>
            <p:nvPr/>
          </p:nvSpPr>
          <p:spPr>
            <a:xfrm>
              <a:off x="107225" y="4313350"/>
              <a:ext cx="95050" cy="2250"/>
            </a:xfrm>
            <a:custGeom>
              <a:avLst/>
              <a:gdLst/>
              <a:ahLst/>
              <a:cxnLst/>
              <a:rect l="l" t="t" r="r" b="b"/>
              <a:pathLst>
                <a:path w="1901" h="45" extrusionOk="0">
                  <a:moveTo>
                    <a:pt x="1" y="0"/>
                  </a:moveTo>
                  <a:lnTo>
                    <a:pt x="1" y="45"/>
                  </a:lnTo>
                  <a:lnTo>
                    <a:pt x="1900" y="45"/>
                  </a:lnTo>
                  <a:lnTo>
                    <a:pt x="1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9"/>
            <p:cNvSpPr/>
            <p:nvPr/>
          </p:nvSpPr>
          <p:spPr>
            <a:xfrm>
              <a:off x="107225" y="4208850"/>
              <a:ext cx="2300" cy="106750"/>
            </a:xfrm>
            <a:custGeom>
              <a:avLst/>
              <a:gdLst/>
              <a:ahLst/>
              <a:cxnLst/>
              <a:rect l="l" t="t" r="r" b="b"/>
              <a:pathLst>
                <a:path w="46" h="2135" extrusionOk="0">
                  <a:moveTo>
                    <a:pt x="1" y="1"/>
                  </a:moveTo>
                  <a:lnTo>
                    <a:pt x="1" y="2135"/>
                  </a:lnTo>
                  <a:lnTo>
                    <a:pt x="46" y="2135"/>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9"/>
            <p:cNvSpPr/>
            <p:nvPr/>
          </p:nvSpPr>
          <p:spPr>
            <a:xfrm>
              <a:off x="202225" y="4254100"/>
              <a:ext cx="126850" cy="61500"/>
            </a:xfrm>
            <a:custGeom>
              <a:avLst/>
              <a:gdLst/>
              <a:ahLst/>
              <a:cxnLst/>
              <a:rect l="l" t="t" r="r" b="b"/>
              <a:pathLst>
                <a:path w="2537" h="1230" extrusionOk="0">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9"/>
            <p:cNvSpPr/>
            <p:nvPr/>
          </p:nvSpPr>
          <p:spPr>
            <a:xfrm>
              <a:off x="107225" y="4081500"/>
              <a:ext cx="54250" cy="127400"/>
            </a:xfrm>
            <a:custGeom>
              <a:avLst/>
              <a:gdLst/>
              <a:ahLst/>
              <a:cxnLst/>
              <a:rect l="l" t="t" r="r" b="b"/>
              <a:pathLst>
                <a:path w="1085" h="2548" extrusionOk="0">
                  <a:moveTo>
                    <a:pt x="1051" y="0"/>
                  </a:moveTo>
                  <a:lnTo>
                    <a:pt x="1" y="2548"/>
                  </a:lnTo>
                  <a:lnTo>
                    <a:pt x="57" y="2548"/>
                  </a:lnTo>
                  <a:lnTo>
                    <a:pt x="1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9"/>
            <p:cNvSpPr/>
            <p:nvPr/>
          </p:nvSpPr>
          <p:spPr>
            <a:xfrm>
              <a:off x="697175" y="4049650"/>
              <a:ext cx="22950" cy="41950"/>
            </a:xfrm>
            <a:custGeom>
              <a:avLst/>
              <a:gdLst/>
              <a:ahLst/>
              <a:cxnLst/>
              <a:rect l="l" t="t" r="r" b="b"/>
              <a:pathLst>
                <a:path w="459" h="839" extrusionOk="0">
                  <a:moveTo>
                    <a:pt x="1" y="1"/>
                  </a:moveTo>
                  <a:lnTo>
                    <a:pt x="1" y="839"/>
                  </a:lnTo>
                  <a:lnTo>
                    <a:pt x="459" y="41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9"/>
            <p:cNvSpPr/>
            <p:nvPr/>
          </p:nvSpPr>
          <p:spPr>
            <a:xfrm>
              <a:off x="743525" y="4121700"/>
              <a:ext cx="40850" cy="23000"/>
            </a:xfrm>
            <a:custGeom>
              <a:avLst/>
              <a:gdLst/>
              <a:ahLst/>
              <a:cxnLst/>
              <a:rect l="l" t="t" r="r" b="b"/>
              <a:pathLst>
                <a:path w="817" h="460" extrusionOk="0">
                  <a:moveTo>
                    <a:pt x="1" y="1"/>
                  </a:moveTo>
                  <a:lnTo>
                    <a:pt x="414" y="459"/>
                  </a:lnTo>
                  <a:lnTo>
                    <a:pt x="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9"/>
            <p:cNvSpPr/>
            <p:nvPr/>
          </p:nvSpPr>
          <p:spPr>
            <a:xfrm>
              <a:off x="697175" y="4161400"/>
              <a:ext cx="22950" cy="41950"/>
            </a:xfrm>
            <a:custGeom>
              <a:avLst/>
              <a:gdLst/>
              <a:ahLst/>
              <a:cxnLst/>
              <a:rect l="l" t="t" r="r" b="b"/>
              <a:pathLst>
                <a:path w="459" h="839" extrusionOk="0">
                  <a:moveTo>
                    <a:pt x="459" y="0"/>
                  </a:moveTo>
                  <a:lnTo>
                    <a:pt x="1" y="414"/>
                  </a:lnTo>
                  <a:lnTo>
                    <a:pt x="459" y="838"/>
                  </a:lnTo>
                  <a:lnTo>
                    <a:pt x="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9"/>
            <p:cNvSpPr/>
            <p:nvPr/>
          </p:nvSpPr>
          <p:spPr>
            <a:xfrm>
              <a:off x="718425" y="4064200"/>
              <a:ext cx="53100" cy="53100"/>
            </a:xfrm>
            <a:custGeom>
              <a:avLst/>
              <a:gdLst/>
              <a:ahLst/>
              <a:cxnLst/>
              <a:rect l="l" t="t" r="r" b="b"/>
              <a:pathLst>
                <a:path w="1062" h="1062" extrusionOk="0">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9"/>
            <p:cNvSpPr/>
            <p:nvPr/>
          </p:nvSpPr>
          <p:spPr>
            <a:xfrm>
              <a:off x="647475" y="4142400"/>
              <a:ext cx="52000" cy="46950"/>
            </a:xfrm>
            <a:custGeom>
              <a:avLst/>
              <a:gdLst/>
              <a:ahLst/>
              <a:cxnLst/>
              <a:rect l="l" t="t" r="r" b="b"/>
              <a:pathLst>
                <a:path w="1040" h="939" extrusionOk="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9"/>
            <p:cNvSpPr/>
            <p:nvPr/>
          </p:nvSpPr>
          <p:spPr>
            <a:xfrm>
              <a:off x="645775" y="4065850"/>
              <a:ext cx="47550" cy="52000"/>
            </a:xfrm>
            <a:custGeom>
              <a:avLst/>
              <a:gdLst/>
              <a:ahLst/>
              <a:cxnLst/>
              <a:rect l="l" t="t" r="r" b="b"/>
              <a:pathLst>
                <a:path w="951" h="1040" extrusionOk="0">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9"/>
            <p:cNvSpPr/>
            <p:nvPr/>
          </p:nvSpPr>
          <p:spPr>
            <a:xfrm>
              <a:off x="723975" y="4140700"/>
              <a:ext cx="45300" cy="46450"/>
            </a:xfrm>
            <a:custGeom>
              <a:avLst/>
              <a:gdLst/>
              <a:ahLst/>
              <a:cxnLst/>
              <a:rect l="l" t="t" r="r" b="b"/>
              <a:pathLst>
                <a:path w="906" h="929" extrusionOk="0">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9"/>
            <p:cNvSpPr/>
            <p:nvPr/>
          </p:nvSpPr>
          <p:spPr>
            <a:xfrm>
              <a:off x="631825" y="4115000"/>
              <a:ext cx="41950" cy="23550"/>
            </a:xfrm>
            <a:custGeom>
              <a:avLst/>
              <a:gdLst/>
              <a:ahLst/>
              <a:cxnLst/>
              <a:rect l="l" t="t" r="r" b="b"/>
              <a:pathLst>
                <a:path w="839" h="471" extrusionOk="0">
                  <a:moveTo>
                    <a:pt x="414" y="1"/>
                  </a:moveTo>
                  <a:lnTo>
                    <a:pt x="0" y="470"/>
                  </a:lnTo>
                  <a:lnTo>
                    <a:pt x="838" y="470"/>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49"/>
          <p:cNvSpPr/>
          <p:nvPr/>
        </p:nvSpPr>
        <p:spPr>
          <a:xfrm>
            <a:off x="7814504" y="1434467"/>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9"/>
          <p:cNvSpPr/>
          <p:nvPr/>
        </p:nvSpPr>
        <p:spPr>
          <a:xfrm>
            <a:off x="-129923" y="21130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9"/>
          <p:cNvSpPr/>
          <p:nvPr/>
        </p:nvSpPr>
        <p:spPr>
          <a:xfrm>
            <a:off x="70493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49"/>
          <p:cNvGrpSpPr/>
          <p:nvPr/>
        </p:nvGrpSpPr>
        <p:grpSpPr>
          <a:xfrm>
            <a:off x="7654863" y="4508887"/>
            <a:ext cx="213408" cy="316663"/>
            <a:chOff x="8873575" y="4119500"/>
            <a:chExt cx="228000" cy="337450"/>
          </a:xfrm>
        </p:grpSpPr>
        <p:sp>
          <p:nvSpPr>
            <p:cNvPr id="1475" name="Google Shape;1475;p49"/>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9"/>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9"/>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9"/>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9"/>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9"/>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9"/>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9"/>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9"/>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9"/>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9"/>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9"/>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9"/>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9"/>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9"/>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9"/>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9"/>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9"/>
          <p:cNvGrpSpPr/>
          <p:nvPr/>
        </p:nvGrpSpPr>
        <p:grpSpPr>
          <a:xfrm>
            <a:off x="7340601" y="4622105"/>
            <a:ext cx="316415" cy="213955"/>
            <a:chOff x="8537825" y="4240150"/>
            <a:chExt cx="338050" cy="228000"/>
          </a:xfrm>
        </p:grpSpPr>
        <p:sp>
          <p:nvSpPr>
            <p:cNvPr id="1493" name="Google Shape;1493;p49"/>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9"/>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9"/>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9"/>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9"/>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9"/>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9"/>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9"/>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9"/>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9"/>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9"/>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9"/>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9"/>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9"/>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9"/>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9"/>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9"/>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D24DBBB-73CE-4DD7-854D-1C857B74388D}"/>
              </a:ext>
            </a:extLst>
          </p:cNvPr>
          <p:cNvPicPr>
            <a:picLocks noChangeAspect="1"/>
          </p:cNvPicPr>
          <p:nvPr/>
        </p:nvPicPr>
        <p:blipFill>
          <a:blip r:embed="rId3"/>
          <a:stretch>
            <a:fillRect/>
          </a:stretch>
        </p:blipFill>
        <p:spPr>
          <a:xfrm>
            <a:off x="4951832" y="3180050"/>
            <a:ext cx="365760" cy="365760"/>
          </a:xfrm>
          <a:prstGeom prst="rect">
            <a:avLst/>
          </a:prstGeom>
        </p:spPr>
      </p:pic>
      <p:pic>
        <p:nvPicPr>
          <p:cNvPr id="7" name="Picture 6">
            <a:extLst>
              <a:ext uri="{FF2B5EF4-FFF2-40B4-BE49-F238E27FC236}">
                <a16:creationId xmlns:a16="http://schemas.microsoft.com/office/drawing/2014/main" id="{BBEEDEC0-0330-467C-9A1B-AF75328FAC77}"/>
              </a:ext>
            </a:extLst>
          </p:cNvPr>
          <p:cNvPicPr>
            <a:picLocks noChangeAspect="1"/>
          </p:cNvPicPr>
          <p:nvPr/>
        </p:nvPicPr>
        <p:blipFill>
          <a:blip r:embed="rId4"/>
          <a:stretch>
            <a:fillRect/>
          </a:stretch>
        </p:blipFill>
        <p:spPr>
          <a:xfrm>
            <a:off x="4957958" y="1688595"/>
            <a:ext cx="365760" cy="365760"/>
          </a:xfrm>
          <a:prstGeom prst="rect">
            <a:avLst/>
          </a:prstGeom>
        </p:spPr>
      </p:pic>
      <p:pic>
        <p:nvPicPr>
          <p:cNvPr id="9" name="Picture 8">
            <a:extLst>
              <a:ext uri="{FF2B5EF4-FFF2-40B4-BE49-F238E27FC236}">
                <a16:creationId xmlns:a16="http://schemas.microsoft.com/office/drawing/2014/main" id="{98464B72-A48B-459F-90EB-465398FB3648}"/>
              </a:ext>
            </a:extLst>
          </p:cNvPr>
          <p:cNvPicPr>
            <a:picLocks noChangeAspect="1"/>
          </p:cNvPicPr>
          <p:nvPr/>
        </p:nvPicPr>
        <p:blipFill>
          <a:blip r:embed="rId5"/>
          <a:stretch>
            <a:fillRect/>
          </a:stretch>
        </p:blipFill>
        <p:spPr>
          <a:xfrm>
            <a:off x="1425912" y="1678204"/>
            <a:ext cx="365760" cy="365760"/>
          </a:xfrm>
          <a:prstGeom prst="rect">
            <a:avLst/>
          </a:prstGeom>
        </p:spPr>
      </p:pic>
      <p:pic>
        <p:nvPicPr>
          <p:cNvPr id="11" name="Picture 10">
            <a:extLst>
              <a:ext uri="{FF2B5EF4-FFF2-40B4-BE49-F238E27FC236}">
                <a16:creationId xmlns:a16="http://schemas.microsoft.com/office/drawing/2014/main" id="{FE6032B2-7AC5-43F6-B1BD-A4341C31925A}"/>
              </a:ext>
            </a:extLst>
          </p:cNvPr>
          <p:cNvPicPr>
            <a:picLocks noChangeAspect="1"/>
          </p:cNvPicPr>
          <p:nvPr/>
        </p:nvPicPr>
        <p:blipFill>
          <a:blip r:embed="rId6"/>
          <a:stretch>
            <a:fillRect/>
          </a:stretch>
        </p:blipFill>
        <p:spPr>
          <a:xfrm>
            <a:off x="1427696" y="3183963"/>
            <a:ext cx="365760" cy="3657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29" name="Google Shape;1529;p50"/>
          <p:cNvSpPr/>
          <p:nvPr/>
        </p:nvSpPr>
        <p:spPr>
          <a:xfrm>
            <a:off x="1352400" y="3154485"/>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14" name="Google Shape;1514;p50"/>
          <p:cNvSpPr/>
          <p:nvPr/>
        </p:nvSpPr>
        <p:spPr>
          <a:xfrm>
            <a:off x="4888802" y="1693682"/>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8" name="Google Shape;1518;p50"/>
          <p:cNvSpPr txBox="1">
            <a:spLocks noGrp="1"/>
          </p:cNvSpPr>
          <p:nvPr>
            <p:ph type="subTitle" idx="5"/>
          </p:nvPr>
        </p:nvSpPr>
        <p:spPr>
          <a:xfrm>
            <a:off x="2010000" y="3607635"/>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Tailored to your needs with easy installation.</a:t>
            </a:r>
          </a:p>
        </p:txBody>
      </p:sp>
      <p:sp>
        <p:nvSpPr>
          <p:cNvPr id="1519" name="Google Shape;1519;p50"/>
          <p:cNvSpPr txBox="1">
            <a:spLocks noGrp="1"/>
          </p:cNvSpPr>
          <p:nvPr>
            <p:ph type="subTitle" idx="9"/>
          </p:nvPr>
        </p:nvSpPr>
        <p:spPr>
          <a:xfrm>
            <a:off x="5545200" y="3607635"/>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Easily expandable for growing demands.</a:t>
            </a:r>
          </a:p>
        </p:txBody>
      </p:sp>
      <p:sp>
        <p:nvSpPr>
          <p:cNvPr id="1520" name="Google Shape;1520;p50"/>
          <p:cNvSpPr txBox="1">
            <a:spLocks noGrp="1"/>
          </p:cNvSpPr>
          <p:nvPr>
            <p:ph type="subTitle" idx="3"/>
          </p:nvPr>
        </p:nvSpPr>
        <p:spPr>
          <a:xfrm>
            <a:off x="5545200" y="2148332"/>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Empowering non-tech individuals to use it effortlessly.</a:t>
            </a:r>
          </a:p>
        </p:txBody>
      </p:sp>
      <p:sp>
        <p:nvSpPr>
          <p:cNvPr id="1521" name="Google Shape;1521;p50"/>
          <p:cNvSpPr txBox="1">
            <a:spLocks noGrp="1"/>
          </p:cNvSpPr>
          <p:nvPr>
            <p:ph type="title" idx="8"/>
          </p:nvPr>
        </p:nvSpPr>
        <p:spPr>
          <a:xfrm>
            <a:off x="5545200" y="3129135"/>
            <a:ext cx="2246400" cy="554100"/>
          </a:xfrm>
          <a:prstGeom prst="rect">
            <a:avLst/>
          </a:prstGeom>
        </p:spPr>
        <p:txBody>
          <a:bodyPr spcFirstLastPara="1" wrap="square" lIns="90000" tIns="91425" rIns="90000" bIns="91425" anchor="ctr" anchorCtr="0">
            <a:noAutofit/>
          </a:bodyPr>
          <a:lstStyle/>
          <a:p>
            <a:pPr marL="0" lvl="0" indent="0" algn="l" rtl="0">
              <a:spcBef>
                <a:spcPts val="0"/>
              </a:spcBef>
              <a:spcAft>
                <a:spcPts val="0"/>
              </a:spcAft>
              <a:buNone/>
            </a:pPr>
            <a:r>
              <a:rPr lang="en-US" sz="1800" dirty="0"/>
              <a:t>SCALABILITY</a:t>
            </a:r>
            <a:endParaRPr lang="en-US" dirty="0"/>
          </a:p>
        </p:txBody>
      </p:sp>
      <p:sp>
        <p:nvSpPr>
          <p:cNvPr id="1522" name="Google Shape;1522;p50"/>
          <p:cNvSpPr txBox="1">
            <a:spLocks noGrp="1"/>
          </p:cNvSpPr>
          <p:nvPr>
            <p:ph type="title"/>
          </p:nvPr>
        </p:nvSpPr>
        <p:spPr>
          <a:xfrm>
            <a:off x="2010000" y="175146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sz="1800" dirty="0"/>
              <a:t>COST</a:t>
            </a:r>
            <a:br>
              <a:rPr lang="en-US" sz="1800" dirty="0"/>
            </a:br>
            <a:r>
              <a:rPr lang="en-US" sz="1800" dirty="0"/>
              <a:t>EFFECTIVENESS</a:t>
            </a:r>
          </a:p>
        </p:txBody>
      </p:sp>
      <p:sp>
        <p:nvSpPr>
          <p:cNvPr id="1523" name="Google Shape;1523;p50"/>
          <p:cNvSpPr txBox="1">
            <a:spLocks noGrp="1"/>
          </p:cNvSpPr>
          <p:nvPr>
            <p:ph type="subTitle" idx="1"/>
          </p:nvPr>
        </p:nvSpPr>
        <p:spPr>
          <a:xfrm>
            <a:off x="2010000" y="2148032"/>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A low-cost device accessible to all.</a:t>
            </a:r>
          </a:p>
        </p:txBody>
      </p:sp>
      <p:sp>
        <p:nvSpPr>
          <p:cNvPr id="1524" name="Google Shape;1524;p50"/>
          <p:cNvSpPr txBox="1">
            <a:spLocks noGrp="1"/>
          </p:cNvSpPr>
          <p:nvPr>
            <p:ph type="title" idx="2"/>
          </p:nvPr>
        </p:nvSpPr>
        <p:spPr>
          <a:xfrm>
            <a:off x="5545200" y="1657941"/>
            <a:ext cx="2246400" cy="554100"/>
          </a:xfrm>
          <a:prstGeom prst="rect">
            <a:avLst/>
          </a:prstGeom>
        </p:spPr>
        <p:txBody>
          <a:bodyPr spcFirstLastPara="1" wrap="square" lIns="90000" tIns="91425" rIns="90000" bIns="91425" anchor="ctr" anchorCtr="0">
            <a:noAutofit/>
          </a:bodyPr>
          <a:lstStyle/>
          <a:p>
            <a:pPr marL="0" lvl="0" indent="0" algn="l" rtl="0">
              <a:spcBef>
                <a:spcPts val="0"/>
              </a:spcBef>
              <a:spcAft>
                <a:spcPts val="0"/>
              </a:spcAft>
              <a:buNone/>
            </a:pPr>
            <a:r>
              <a:rPr lang="en-US" sz="1800" dirty="0"/>
              <a:t>USER-FRIENDLY GUIDE</a:t>
            </a:r>
          </a:p>
        </p:txBody>
      </p:sp>
      <p:sp>
        <p:nvSpPr>
          <p:cNvPr id="1525" name="Google Shape;1525;p50"/>
          <p:cNvSpPr txBox="1">
            <a:spLocks noGrp="1"/>
          </p:cNvSpPr>
          <p:nvPr>
            <p:ph type="title" idx="4"/>
          </p:nvPr>
        </p:nvSpPr>
        <p:spPr>
          <a:xfrm>
            <a:off x="2010000" y="3129135"/>
            <a:ext cx="2246400" cy="554100"/>
          </a:xfrm>
          <a:prstGeom prst="rect">
            <a:avLst/>
          </a:prstGeom>
        </p:spPr>
        <p:txBody>
          <a:bodyPr spcFirstLastPara="1" wrap="square" lIns="90000" tIns="91425" rIns="90000" bIns="91425" anchor="ctr" anchorCtr="0">
            <a:noAutofit/>
          </a:bodyPr>
          <a:lstStyle/>
          <a:p>
            <a:pPr marL="0" lvl="0" indent="0" algn="l" rtl="0">
              <a:spcBef>
                <a:spcPts val="0"/>
              </a:spcBef>
              <a:spcAft>
                <a:spcPts val="0"/>
              </a:spcAft>
              <a:buNone/>
            </a:pPr>
            <a:r>
              <a:rPr lang="en-US" sz="1800" dirty="0"/>
              <a:t>CUSTOMIZABLE FEATURES</a:t>
            </a:r>
          </a:p>
        </p:txBody>
      </p:sp>
      <p:sp>
        <p:nvSpPr>
          <p:cNvPr id="1528" name="Google Shape;1528;p50"/>
          <p:cNvSpPr/>
          <p:nvPr/>
        </p:nvSpPr>
        <p:spPr>
          <a:xfrm>
            <a:off x="1353600" y="1693682"/>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31" name="Google Shape;1531;p50"/>
          <p:cNvSpPr/>
          <p:nvPr/>
        </p:nvSpPr>
        <p:spPr>
          <a:xfrm>
            <a:off x="4888802" y="3154485"/>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2" name="Google Shape;1532;p50"/>
          <p:cNvSpPr txBox="1">
            <a:spLocks noGrp="1"/>
          </p:cNvSpPr>
          <p:nvPr>
            <p:ph type="title" idx="15"/>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Montserrat SemiBold"/>
                <a:ea typeface="Montserrat SemiBold"/>
                <a:cs typeface="Montserrat SemiBold"/>
                <a:sym typeface="Montserrat SemiBold"/>
              </a:rPr>
              <a:t>WHY YOU NEED </a:t>
            </a:r>
            <a:r>
              <a:rPr lang="en-US" sz="3600" b="1" dirty="0">
                <a:latin typeface="Montserrat SemiBold"/>
                <a:ea typeface="Montserrat SemiBold"/>
                <a:cs typeface="Montserrat SemiBold"/>
                <a:sym typeface="Montserrat SemiBold"/>
              </a:rPr>
              <a:t>AirWatch</a:t>
            </a:r>
            <a:endParaRPr b="1" dirty="0">
              <a:latin typeface="Montserrat"/>
              <a:ea typeface="Montserrat"/>
              <a:cs typeface="Montserrat"/>
              <a:sym typeface="Montserrat"/>
            </a:endParaRPr>
          </a:p>
        </p:txBody>
      </p:sp>
      <p:sp>
        <p:nvSpPr>
          <p:cNvPr id="1537" name="Google Shape;1537;p50"/>
          <p:cNvSpPr/>
          <p:nvPr/>
        </p:nvSpPr>
        <p:spPr>
          <a:xfrm>
            <a:off x="5009384" y="3277847"/>
            <a:ext cx="13256" cy="10893"/>
          </a:xfrm>
          <a:custGeom>
            <a:avLst/>
            <a:gdLst/>
            <a:ahLst/>
            <a:cxnLst/>
            <a:rect l="l" t="t" r="r" b="b"/>
            <a:pathLst>
              <a:path w="406" h="335" extrusionOk="0">
                <a:moveTo>
                  <a:pt x="167" y="1"/>
                </a:moveTo>
                <a:cubicBezTo>
                  <a:pt x="72" y="1"/>
                  <a:pt x="0" y="72"/>
                  <a:pt x="0" y="167"/>
                </a:cubicBezTo>
                <a:cubicBezTo>
                  <a:pt x="0" y="251"/>
                  <a:pt x="72" y="334"/>
                  <a:pt x="167" y="334"/>
                </a:cubicBezTo>
                <a:lnTo>
                  <a:pt x="239" y="334"/>
                </a:lnTo>
                <a:cubicBezTo>
                  <a:pt x="322" y="334"/>
                  <a:pt x="405" y="251"/>
                  <a:pt x="405" y="167"/>
                </a:cubicBezTo>
                <a:cubicBezTo>
                  <a:pt x="405" y="72"/>
                  <a:pt x="322" y="1"/>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660AB10-C7E8-4D9F-BF07-FB9B541702F3}"/>
              </a:ext>
            </a:extLst>
          </p:cNvPr>
          <p:cNvPicPr>
            <a:picLocks noChangeAspect="1"/>
          </p:cNvPicPr>
          <p:nvPr/>
        </p:nvPicPr>
        <p:blipFill>
          <a:blip r:embed="rId3"/>
          <a:stretch>
            <a:fillRect/>
          </a:stretch>
        </p:blipFill>
        <p:spPr>
          <a:xfrm>
            <a:off x="4957922" y="3241875"/>
            <a:ext cx="365760" cy="365760"/>
          </a:xfrm>
          <a:prstGeom prst="rect">
            <a:avLst/>
          </a:prstGeom>
        </p:spPr>
      </p:pic>
      <p:pic>
        <p:nvPicPr>
          <p:cNvPr id="5" name="Picture 4">
            <a:extLst>
              <a:ext uri="{FF2B5EF4-FFF2-40B4-BE49-F238E27FC236}">
                <a16:creationId xmlns:a16="http://schemas.microsoft.com/office/drawing/2014/main" id="{67D7B6E6-7DF9-45CE-947A-259FE45A8A56}"/>
              </a:ext>
            </a:extLst>
          </p:cNvPr>
          <p:cNvPicPr>
            <a:picLocks noChangeAspect="1"/>
          </p:cNvPicPr>
          <p:nvPr/>
        </p:nvPicPr>
        <p:blipFill>
          <a:blip r:embed="rId4"/>
          <a:stretch>
            <a:fillRect/>
          </a:stretch>
        </p:blipFill>
        <p:spPr>
          <a:xfrm>
            <a:off x="1411187" y="3223305"/>
            <a:ext cx="365760" cy="365760"/>
          </a:xfrm>
          <a:prstGeom prst="rect">
            <a:avLst/>
          </a:prstGeom>
        </p:spPr>
      </p:pic>
      <p:pic>
        <p:nvPicPr>
          <p:cNvPr id="7" name="Picture 6">
            <a:extLst>
              <a:ext uri="{FF2B5EF4-FFF2-40B4-BE49-F238E27FC236}">
                <a16:creationId xmlns:a16="http://schemas.microsoft.com/office/drawing/2014/main" id="{1146B1F1-9635-4221-BD9F-9DBE1D37766E}"/>
              </a:ext>
            </a:extLst>
          </p:cNvPr>
          <p:cNvPicPr>
            <a:picLocks noChangeAspect="1"/>
          </p:cNvPicPr>
          <p:nvPr/>
        </p:nvPicPr>
        <p:blipFill>
          <a:blip r:embed="rId5"/>
          <a:stretch>
            <a:fillRect/>
          </a:stretch>
        </p:blipFill>
        <p:spPr>
          <a:xfrm>
            <a:off x="4957922" y="1770966"/>
            <a:ext cx="365760" cy="365760"/>
          </a:xfrm>
          <a:prstGeom prst="rect">
            <a:avLst/>
          </a:prstGeom>
        </p:spPr>
      </p:pic>
      <p:pic>
        <p:nvPicPr>
          <p:cNvPr id="9" name="Picture 8">
            <a:extLst>
              <a:ext uri="{FF2B5EF4-FFF2-40B4-BE49-F238E27FC236}">
                <a16:creationId xmlns:a16="http://schemas.microsoft.com/office/drawing/2014/main" id="{7275C727-B55E-4B04-B3EA-2BE6ACCE4241}"/>
              </a:ext>
            </a:extLst>
          </p:cNvPr>
          <p:cNvPicPr>
            <a:picLocks noChangeAspect="1"/>
          </p:cNvPicPr>
          <p:nvPr/>
        </p:nvPicPr>
        <p:blipFill>
          <a:blip r:embed="rId6"/>
          <a:stretch>
            <a:fillRect/>
          </a:stretch>
        </p:blipFill>
        <p:spPr>
          <a:xfrm>
            <a:off x="1411187" y="1770966"/>
            <a:ext cx="365760" cy="3657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5" name="Google Shape;2705;p63"/>
          <p:cNvSpPr txBox="1">
            <a:spLocks noGrp="1"/>
          </p:cNvSpPr>
          <p:nvPr>
            <p:ph type="title" idx="4"/>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OUR </a:t>
            </a:r>
            <a:r>
              <a:rPr lang="en" b="1" dirty="0">
                <a:latin typeface="Montserrat"/>
                <a:ea typeface="Montserrat"/>
                <a:cs typeface="Montserrat"/>
                <a:sym typeface="Montserrat"/>
              </a:rPr>
              <a:t>TEAM</a:t>
            </a:r>
            <a:endParaRPr b="1" dirty="0">
              <a:latin typeface="Montserrat"/>
              <a:ea typeface="Montserrat"/>
              <a:cs typeface="Montserrat"/>
              <a:sym typeface="Montserrat"/>
            </a:endParaRPr>
          </a:p>
        </p:txBody>
      </p:sp>
      <p:sp>
        <p:nvSpPr>
          <p:cNvPr id="2710" name="Google Shape;2710;p63"/>
          <p:cNvSpPr/>
          <p:nvPr/>
        </p:nvSpPr>
        <p:spPr>
          <a:xfrm>
            <a:off x="7981092" y="13039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21535" y="23448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11057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3" name="Google Shape;2713;p63"/>
          <p:cNvGrpSpPr/>
          <p:nvPr/>
        </p:nvGrpSpPr>
        <p:grpSpPr>
          <a:xfrm>
            <a:off x="740772" y="4597277"/>
            <a:ext cx="213408" cy="316663"/>
            <a:chOff x="8873575" y="4119500"/>
            <a:chExt cx="228000" cy="337450"/>
          </a:xfrm>
        </p:grpSpPr>
        <p:sp>
          <p:nvSpPr>
            <p:cNvPr id="2714" name="Google Shape;2714;p63"/>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1" name="Google Shape;2731;p63"/>
          <p:cNvGrpSpPr/>
          <p:nvPr/>
        </p:nvGrpSpPr>
        <p:grpSpPr>
          <a:xfrm>
            <a:off x="1397001" y="4622105"/>
            <a:ext cx="316415" cy="213955"/>
            <a:chOff x="8537825" y="4240150"/>
            <a:chExt cx="338050" cy="228000"/>
          </a:xfrm>
        </p:grpSpPr>
        <p:sp>
          <p:nvSpPr>
            <p:cNvPr id="2732" name="Google Shape;2732;p63"/>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a:extLst>
              <a:ext uri="{FF2B5EF4-FFF2-40B4-BE49-F238E27FC236}">
                <a16:creationId xmlns:a16="http://schemas.microsoft.com/office/drawing/2014/main" id="{AB9742E0-1661-434F-A558-9F14CDAEE9CD}"/>
              </a:ext>
            </a:extLst>
          </p:cNvPr>
          <p:cNvGrpSpPr/>
          <p:nvPr/>
        </p:nvGrpSpPr>
        <p:grpSpPr>
          <a:xfrm>
            <a:off x="3871257" y="1701967"/>
            <a:ext cx="1489200" cy="2741766"/>
            <a:chOff x="3801450" y="1776928"/>
            <a:chExt cx="1489200" cy="2741766"/>
          </a:xfrm>
        </p:grpSpPr>
        <p:sp>
          <p:nvSpPr>
            <p:cNvPr id="53" name="Google Shape;921;p45">
              <a:extLst>
                <a:ext uri="{FF2B5EF4-FFF2-40B4-BE49-F238E27FC236}">
                  <a16:creationId xmlns:a16="http://schemas.microsoft.com/office/drawing/2014/main" id="{03EB8A1C-F05A-4E12-A412-F2663DDCAD12}"/>
                </a:ext>
              </a:extLst>
            </p:cNvPr>
            <p:cNvSpPr txBox="1"/>
            <p:nvPr/>
          </p:nvSpPr>
          <p:spPr>
            <a:xfrm>
              <a:off x="3801450" y="3287594"/>
              <a:ext cx="1489200" cy="1231100"/>
            </a:xfrm>
            <a:prstGeom prst="ellipse">
              <a:avLst/>
            </a:prstGeom>
            <a:noFill/>
            <a:ln>
              <a:noFill/>
            </a:ln>
          </p:spPr>
          <p:txBody>
            <a:bodyPr spcFirstLastPara="1" wrap="square" lIns="0" tIns="0" rIns="0" bIns="0" anchor="t" anchorCtr="0">
              <a:noAutofit/>
            </a:bodyPr>
            <a:lstStyle/>
            <a:p>
              <a:pPr lvl="0" algn="ctr"/>
              <a:r>
                <a:rPr lang="en-IN" sz="1600" b="1" dirty="0">
                  <a:solidFill>
                    <a:schemeClr val="dk1"/>
                  </a:solidFill>
                  <a:latin typeface="Source Sans Pro"/>
                  <a:ea typeface="Source Sans Pro"/>
                  <a:cs typeface="Source Sans Pro"/>
                  <a:sym typeface="Source Sans Pro"/>
                </a:rPr>
                <a:t>RAJA SAHA</a:t>
              </a:r>
              <a:endParaRPr lang="en" sz="1800" b="1" dirty="0">
                <a:solidFill>
                  <a:schemeClr val="dk1"/>
                </a:solidFill>
                <a:latin typeface="Source Sans Pro"/>
                <a:ea typeface="Source Sans Pro"/>
                <a:cs typeface="Source Sans Pro"/>
                <a:sym typeface="Source Sans Pro"/>
              </a:endParaRPr>
            </a:p>
            <a:p>
              <a:pPr lvl="0" algn="ctr"/>
              <a:r>
                <a:rPr lang="en-IN" dirty="0">
                  <a:solidFill>
                    <a:schemeClr val="tx1"/>
                  </a:solidFill>
                  <a:latin typeface="Source Sans Pro"/>
                  <a:ea typeface="Source Sans Pro"/>
                  <a:cs typeface="Source Sans Pro"/>
                  <a:sym typeface="Source Sans Pro"/>
                </a:rPr>
                <a:t>12209471</a:t>
              </a:r>
              <a:endParaRPr lang="en-IN" sz="1050" dirty="0">
                <a:solidFill>
                  <a:schemeClr val="tx1"/>
                </a:solidFill>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pic>
          <p:nvPicPr>
            <p:cNvPr id="54" name="Picture 53">
              <a:extLst>
                <a:ext uri="{FF2B5EF4-FFF2-40B4-BE49-F238E27FC236}">
                  <a16:creationId xmlns:a16="http://schemas.microsoft.com/office/drawing/2014/main" id="{D61DA0D4-E590-4059-B93F-E8B335054572}"/>
                </a:ext>
              </a:extLst>
            </p:cNvPr>
            <p:cNvPicPr>
              <a:picLocks noChangeAspect="1"/>
            </p:cNvPicPr>
            <p:nvPr/>
          </p:nvPicPr>
          <p:blipFill rotWithShape="1">
            <a:blip r:embed="rId3"/>
            <a:srcRect l="-1745" t="3463" r="1745" b="21537"/>
            <a:stretch/>
          </p:blipFill>
          <p:spPr>
            <a:xfrm>
              <a:off x="3817919" y="1776928"/>
              <a:ext cx="1444752" cy="1444752"/>
            </a:xfrm>
            <a:prstGeom prst="ellipse">
              <a:avLst/>
            </a:prstGeom>
            <a:ln>
              <a:solidFill>
                <a:schemeClr val="tx1">
                  <a:lumMod val="50000"/>
                  <a:lumOff val="50000"/>
                </a:schemeClr>
              </a:solidFill>
            </a:ln>
          </p:spPr>
        </p:pic>
      </p:grpSp>
      <p:grpSp>
        <p:nvGrpSpPr>
          <p:cNvPr id="55" name="Group 54">
            <a:extLst>
              <a:ext uri="{FF2B5EF4-FFF2-40B4-BE49-F238E27FC236}">
                <a16:creationId xmlns:a16="http://schemas.microsoft.com/office/drawing/2014/main" id="{090F0E7F-0A11-4538-8CE1-3C080E65338F}"/>
              </a:ext>
            </a:extLst>
          </p:cNvPr>
          <p:cNvGrpSpPr/>
          <p:nvPr/>
        </p:nvGrpSpPr>
        <p:grpSpPr>
          <a:xfrm>
            <a:off x="1456572" y="1718997"/>
            <a:ext cx="1491150" cy="2752277"/>
            <a:chOff x="1981946" y="1568262"/>
            <a:chExt cx="1491150" cy="2752277"/>
          </a:xfrm>
        </p:grpSpPr>
        <p:sp>
          <p:nvSpPr>
            <p:cNvPr id="56" name="Google Shape;919;p45">
              <a:extLst>
                <a:ext uri="{FF2B5EF4-FFF2-40B4-BE49-F238E27FC236}">
                  <a16:creationId xmlns:a16="http://schemas.microsoft.com/office/drawing/2014/main" id="{FAC257AC-5CF4-434D-B142-27E60F8DF7A6}"/>
                </a:ext>
              </a:extLst>
            </p:cNvPr>
            <p:cNvSpPr txBox="1"/>
            <p:nvPr/>
          </p:nvSpPr>
          <p:spPr>
            <a:xfrm>
              <a:off x="1981946" y="3226598"/>
              <a:ext cx="1491150" cy="1093941"/>
            </a:xfrm>
            <a:prstGeom prst="rect">
              <a:avLst/>
            </a:prstGeom>
            <a:noFill/>
            <a:ln>
              <a:noFill/>
            </a:ln>
          </p:spPr>
          <p:txBody>
            <a:bodyPr spcFirstLastPara="1" wrap="square" lIns="0" tIns="0" rIns="0" bIns="0" anchor="t" anchorCtr="0">
              <a:noAutofit/>
            </a:bodyPr>
            <a:lstStyle/>
            <a:p>
              <a:pPr lvl="0" algn="ctr"/>
              <a:r>
                <a:rPr lang="en-IN" sz="1600" b="1" dirty="0">
                  <a:solidFill>
                    <a:srgbClr val="28324A"/>
                  </a:solidFill>
                  <a:latin typeface="Source Sans Pro"/>
                  <a:ea typeface="Source Sans Pro"/>
                  <a:cs typeface="Source Sans Pro"/>
                  <a:sym typeface="Source Sans Pro"/>
                </a:rPr>
                <a:t>MINAKSHI SAHU</a:t>
              </a:r>
              <a:br>
                <a:rPr lang="en-IN" sz="1800" dirty="0">
                  <a:latin typeface="Source Sans Pro"/>
                  <a:ea typeface="Source Sans Pro"/>
                  <a:cs typeface="Source Sans Pro"/>
                  <a:sym typeface="Source Sans Pro"/>
                </a:rPr>
              </a:br>
              <a:r>
                <a:rPr lang="en-IN" dirty="0">
                  <a:solidFill>
                    <a:schemeClr val="tx1"/>
                  </a:solidFill>
                  <a:latin typeface="Source Sans Pro"/>
                  <a:ea typeface="Source Sans Pro"/>
                  <a:cs typeface="Source Sans Pro"/>
                  <a:sym typeface="Source Sans Pro"/>
                </a:rPr>
                <a:t>12213937</a:t>
              </a:r>
              <a:endParaRPr sz="1800" dirty="0">
                <a:latin typeface="Source Sans Pro"/>
                <a:ea typeface="Source Sans Pro"/>
                <a:cs typeface="Source Sans Pro"/>
                <a:sym typeface="Source Sans Pro"/>
              </a:endParaRPr>
            </a:p>
          </p:txBody>
        </p:sp>
        <p:pic>
          <p:nvPicPr>
            <p:cNvPr id="57" name="Picture 56">
              <a:extLst>
                <a:ext uri="{FF2B5EF4-FFF2-40B4-BE49-F238E27FC236}">
                  <a16:creationId xmlns:a16="http://schemas.microsoft.com/office/drawing/2014/main" id="{205ACD1E-BBC8-44BC-AE1C-1EA9AFA178DF}"/>
                </a:ext>
              </a:extLst>
            </p:cNvPr>
            <p:cNvPicPr>
              <a:picLocks noChangeAspect="1"/>
            </p:cNvPicPr>
            <p:nvPr/>
          </p:nvPicPr>
          <p:blipFill>
            <a:blip r:embed="rId4"/>
            <a:srcRect/>
            <a:stretch/>
          </p:blipFill>
          <p:spPr>
            <a:xfrm>
              <a:off x="2001358" y="1568262"/>
              <a:ext cx="1440000" cy="1440000"/>
            </a:xfrm>
            <a:prstGeom prst="ellipse">
              <a:avLst/>
            </a:prstGeom>
            <a:ln>
              <a:solidFill>
                <a:schemeClr val="tx1">
                  <a:lumMod val="50000"/>
                  <a:lumOff val="50000"/>
                </a:schemeClr>
              </a:solidFill>
            </a:ln>
          </p:spPr>
        </p:pic>
      </p:grpSp>
      <p:grpSp>
        <p:nvGrpSpPr>
          <p:cNvPr id="58" name="Group 57">
            <a:extLst>
              <a:ext uri="{FF2B5EF4-FFF2-40B4-BE49-F238E27FC236}">
                <a16:creationId xmlns:a16="http://schemas.microsoft.com/office/drawing/2014/main" id="{D77D77F2-48C7-488B-8B6E-937D84E36591}"/>
              </a:ext>
            </a:extLst>
          </p:cNvPr>
          <p:cNvGrpSpPr/>
          <p:nvPr/>
        </p:nvGrpSpPr>
        <p:grpSpPr>
          <a:xfrm>
            <a:off x="6285508" y="1701967"/>
            <a:ext cx="1489200" cy="2889037"/>
            <a:chOff x="5619004" y="1568662"/>
            <a:chExt cx="1489200" cy="2889037"/>
          </a:xfrm>
        </p:grpSpPr>
        <p:pic>
          <p:nvPicPr>
            <p:cNvPr id="59" name="Picture 58">
              <a:extLst>
                <a:ext uri="{FF2B5EF4-FFF2-40B4-BE49-F238E27FC236}">
                  <a16:creationId xmlns:a16="http://schemas.microsoft.com/office/drawing/2014/main" id="{D61CE549-5225-4A53-AE60-88D1C2AB0F0A}"/>
                </a:ext>
              </a:extLst>
            </p:cNvPr>
            <p:cNvPicPr>
              <a:picLocks noChangeAspect="1"/>
            </p:cNvPicPr>
            <p:nvPr/>
          </p:nvPicPr>
          <p:blipFill>
            <a:blip r:embed="rId5"/>
            <a:srcRect/>
            <a:stretch/>
          </p:blipFill>
          <p:spPr>
            <a:xfrm>
              <a:off x="5643604" y="1568662"/>
              <a:ext cx="1440000" cy="1440000"/>
            </a:xfrm>
            <a:prstGeom prst="ellipse">
              <a:avLst/>
            </a:prstGeom>
            <a:ln>
              <a:solidFill>
                <a:schemeClr val="tx1">
                  <a:lumMod val="50000"/>
                  <a:lumOff val="50000"/>
                </a:schemeClr>
              </a:solidFill>
            </a:ln>
          </p:spPr>
        </p:pic>
        <p:sp>
          <p:nvSpPr>
            <p:cNvPr id="60" name="Google Shape;921;p45">
              <a:extLst>
                <a:ext uri="{FF2B5EF4-FFF2-40B4-BE49-F238E27FC236}">
                  <a16:creationId xmlns:a16="http://schemas.microsoft.com/office/drawing/2014/main" id="{CA4A6F11-7240-4BF4-AD1B-4327ACA699AD}"/>
                </a:ext>
              </a:extLst>
            </p:cNvPr>
            <p:cNvSpPr txBox="1"/>
            <p:nvPr/>
          </p:nvSpPr>
          <p:spPr>
            <a:xfrm>
              <a:off x="5619004" y="3226599"/>
              <a:ext cx="1489200" cy="1231100"/>
            </a:xfrm>
            <a:prstGeom prst="rect">
              <a:avLst/>
            </a:prstGeom>
            <a:noFill/>
            <a:ln>
              <a:noFill/>
            </a:ln>
          </p:spPr>
          <p:txBody>
            <a:bodyPr spcFirstLastPara="1" wrap="square" lIns="0" tIns="0" rIns="0" bIns="0" anchor="t" anchorCtr="0">
              <a:noAutofit/>
            </a:bodyPr>
            <a:lstStyle/>
            <a:p>
              <a:pPr lvl="0" algn="ctr"/>
              <a:r>
                <a:rPr lang="en-IN" sz="1600" b="1" dirty="0">
                  <a:solidFill>
                    <a:srgbClr val="28324A"/>
                  </a:solidFill>
                  <a:latin typeface="Source Sans Pro"/>
                  <a:ea typeface="Source Sans Pro"/>
                  <a:cs typeface="Source Sans Pro"/>
                  <a:sym typeface="Source Sans Pro"/>
                </a:rPr>
                <a:t>ANURAG VERMA</a:t>
              </a:r>
              <a:br>
                <a:rPr lang="en-IN" sz="1800" dirty="0">
                  <a:latin typeface="Source Sans Pro"/>
                  <a:ea typeface="Source Sans Pro"/>
                  <a:cs typeface="Source Sans Pro"/>
                  <a:sym typeface="Source Sans Pro"/>
                </a:rPr>
              </a:br>
              <a:r>
                <a:rPr lang="en-IN" dirty="0">
                  <a:solidFill>
                    <a:schemeClr val="tx1"/>
                  </a:solidFill>
                  <a:latin typeface="Source Sans Pro"/>
                  <a:ea typeface="Source Sans Pro"/>
                  <a:cs typeface="Source Sans Pro"/>
                  <a:sym typeface="Source Sans Pro"/>
                </a:rPr>
                <a:t>1220995</a:t>
              </a:r>
              <a:endParaRPr sz="1800" dirty="0">
                <a:latin typeface="Source Sans Pro"/>
                <a:ea typeface="Source Sans Pro"/>
                <a:cs typeface="Source Sans Pro"/>
                <a:sym typeface="Source Sans Pro"/>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05"/>
                                        </p:tgtEl>
                                        <p:attrNameLst>
                                          <p:attrName>style.visibility</p:attrName>
                                        </p:attrNameLst>
                                      </p:cBhvr>
                                      <p:to>
                                        <p:strVal val="visible"/>
                                      </p:to>
                                    </p:set>
                                    <p:animEffect transition="in" filter="fade">
                                      <p:cBhvr>
                                        <p:cTn id="7" dur="500"/>
                                        <p:tgtEl>
                                          <p:spTgt spid="2705"/>
                                        </p:tgtEl>
                                      </p:cBhvr>
                                    </p:animEffect>
                                  </p:childTnLst>
                                </p:cTn>
                              </p:par>
                              <p:par>
                                <p:cTn id="8" presetID="42"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anim calcmode="lin" valueType="num">
                                      <p:cBhvr>
                                        <p:cTn id="11" dur="500" fill="hold"/>
                                        <p:tgtEl>
                                          <p:spTgt spid="52"/>
                                        </p:tgtEl>
                                        <p:attrNameLst>
                                          <p:attrName>ppt_x</p:attrName>
                                        </p:attrNameLst>
                                      </p:cBhvr>
                                      <p:tavLst>
                                        <p:tav tm="0">
                                          <p:val>
                                            <p:strVal val="#ppt_x"/>
                                          </p:val>
                                        </p:tav>
                                        <p:tav tm="100000">
                                          <p:val>
                                            <p:strVal val="#ppt_x"/>
                                          </p:val>
                                        </p:tav>
                                      </p:tavLst>
                                    </p:anim>
                                    <p:anim calcmode="lin" valueType="num">
                                      <p:cBhvr>
                                        <p:cTn id="12" dur="500" fill="hold"/>
                                        <p:tgtEl>
                                          <p:spTgt spid="5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30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anim calcmode="lin" valueType="num">
                                      <p:cBhvr>
                                        <p:cTn id="16" dur="500" fill="hold"/>
                                        <p:tgtEl>
                                          <p:spTgt spid="55"/>
                                        </p:tgtEl>
                                        <p:attrNameLst>
                                          <p:attrName>ppt_x</p:attrName>
                                        </p:attrNameLst>
                                      </p:cBhvr>
                                      <p:tavLst>
                                        <p:tav tm="0">
                                          <p:val>
                                            <p:strVal val="#ppt_x"/>
                                          </p:val>
                                        </p:tav>
                                        <p:tav tm="100000">
                                          <p:val>
                                            <p:strVal val="#ppt_x"/>
                                          </p:val>
                                        </p:tav>
                                      </p:tavLst>
                                    </p:anim>
                                    <p:anim calcmode="lin" valueType="num">
                                      <p:cBhvr>
                                        <p:cTn id="17" dur="500" fill="hold"/>
                                        <p:tgtEl>
                                          <p:spTgt spid="5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30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anim calcmode="lin" valueType="num">
                                      <p:cBhvr>
                                        <p:cTn id="21" dur="500" fill="hold"/>
                                        <p:tgtEl>
                                          <p:spTgt spid="58"/>
                                        </p:tgtEl>
                                        <p:attrNameLst>
                                          <p:attrName>ppt_x</p:attrName>
                                        </p:attrNameLst>
                                      </p:cBhvr>
                                      <p:tavLst>
                                        <p:tav tm="0">
                                          <p:val>
                                            <p:strVal val="#ppt_x"/>
                                          </p:val>
                                        </p:tav>
                                        <p:tav tm="100000">
                                          <p:val>
                                            <p:strVal val="#ppt_x"/>
                                          </p:val>
                                        </p:tav>
                                      </p:tavLst>
                                    </p:anim>
                                    <p:anim calcmode="lin" valueType="num">
                                      <p:cBhvr>
                                        <p:cTn id="22"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7" name="Google Shape;1767;p52"/>
          <p:cNvSpPr txBox="1">
            <a:spLocks noGrp="1"/>
          </p:cNvSpPr>
          <p:nvPr>
            <p:ph type="subTitle" idx="1"/>
          </p:nvPr>
        </p:nvSpPr>
        <p:spPr>
          <a:xfrm>
            <a:off x="1670405" y="1729920"/>
            <a:ext cx="5871900" cy="23649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Our Air Pollution Monitoring System, with its user-friendly design, real-time alerts, and low cost, is poised to address the pressing issue of air pollution. It has the potential to improve public health and environmental conditions while offering a significant market opportunity.</a:t>
            </a:r>
          </a:p>
        </p:txBody>
      </p:sp>
      <p:sp>
        <p:nvSpPr>
          <p:cNvPr id="1768" name="Google Shape;1768;p52"/>
          <p:cNvSpPr/>
          <p:nvPr/>
        </p:nvSpPr>
        <p:spPr>
          <a:xfrm>
            <a:off x="84672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52"/>
          <p:cNvGrpSpPr/>
          <p:nvPr/>
        </p:nvGrpSpPr>
        <p:grpSpPr>
          <a:xfrm>
            <a:off x="7855359" y="1825241"/>
            <a:ext cx="953357" cy="2994739"/>
            <a:chOff x="5290975" y="558100"/>
            <a:chExt cx="1241350" cy="3899400"/>
          </a:xfrm>
        </p:grpSpPr>
        <p:sp>
          <p:nvSpPr>
            <p:cNvPr id="1770" name="Google Shape;1770;p52"/>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5" name="Google Shape;1795;p52"/>
          <p:cNvSpPr/>
          <p:nvPr/>
        </p:nvSpPr>
        <p:spPr>
          <a:xfrm>
            <a:off x="771003"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52"/>
          <p:cNvGrpSpPr/>
          <p:nvPr/>
        </p:nvGrpSpPr>
        <p:grpSpPr>
          <a:xfrm>
            <a:off x="-1915200" y="1029540"/>
            <a:ext cx="3829920" cy="3790440"/>
            <a:chOff x="1655275" y="1296050"/>
            <a:chExt cx="3191600" cy="3158700"/>
          </a:xfrm>
        </p:grpSpPr>
        <p:sp>
          <p:nvSpPr>
            <p:cNvPr id="1797" name="Google Shape;1797;p52"/>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52"/>
          <p:cNvSpPr/>
          <p:nvPr/>
        </p:nvSpPr>
        <p:spPr>
          <a:xfrm>
            <a:off x="55665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75;p42">
            <a:extLst>
              <a:ext uri="{FF2B5EF4-FFF2-40B4-BE49-F238E27FC236}">
                <a16:creationId xmlns:a16="http://schemas.microsoft.com/office/drawing/2014/main" id="{A42718E8-B0B0-4EAD-A0B5-43DF411DFA59}"/>
              </a:ext>
            </a:extLst>
          </p:cNvPr>
          <p:cNvSpPr txBox="1">
            <a:spLocks/>
          </p:cNvSpPr>
          <p:nvPr/>
        </p:nvSpPr>
        <p:spPr>
          <a:xfrm>
            <a:off x="720000" y="540000"/>
            <a:ext cx="7704000" cy="6768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Montserrat SemiBold" panose="00000700000000000000" pitchFamily="2" charset="0"/>
                <a:ea typeface="Montserrat"/>
                <a:cs typeface="Montserrat"/>
                <a:sym typeface="Montserrat"/>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grpSp>
        <p:nvGrpSpPr>
          <p:cNvPr id="1959" name="Google Shape;1959;p56"/>
          <p:cNvGrpSpPr/>
          <p:nvPr/>
        </p:nvGrpSpPr>
        <p:grpSpPr>
          <a:xfrm>
            <a:off x="-38106" y="1975703"/>
            <a:ext cx="2469547" cy="2847577"/>
            <a:chOff x="3231105" y="8351260"/>
            <a:chExt cx="2467080" cy="2843880"/>
          </a:xfrm>
        </p:grpSpPr>
        <p:sp>
          <p:nvSpPr>
            <p:cNvPr id="1960" name="Google Shape;1960;p56"/>
            <p:cNvSpPr/>
            <p:nvPr/>
          </p:nvSpPr>
          <p:spPr>
            <a:xfrm>
              <a:off x="3346425" y="9242200"/>
              <a:ext cx="1971000" cy="1904640"/>
            </a:xfrm>
            <a:custGeom>
              <a:avLst/>
              <a:gdLst/>
              <a:ahLst/>
              <a:cxnLst/>
              <a:rect l="l" t="t" r="r" b="b"/>
              <a:pathLst>
                <a:path w="32850" h="31744" extrusionOk="0">
                  <a:moveTo>
                    <a:pt x="5241" y="1"/>
                  </a:moveTo>
                  <a:lnTo>
                    <a:pt x="5241" y="1744"/>
                  </a:lnTo>
                  <a:cubicBezTo>
                    <a:pt x="4738" y="12470"/>
                    <a:pt x="3151" y="22302"/>
                    <a:pt x="246" y="31039"/>
                  </a:cubicBezTo>
                  <a:cubicBezTo>
                    <a:pt x="201" y="31162"/>
                    <a:pt x="157" y="31274"/>
                    <a:pt x="112" y="31408"/>
                  </a:cubicBezTo>
                  <a:cubicBezTo>
                    <a:pt x="79" y="31520"/>
                    <a:pt x="45" y="31631"/>
                    <a:pt x="0" y="31743"/>
                  </a:cubicBezTo>
                  <a:lnTo>
                    <a:pt x="32849" y="31743"/>
                  </a:lnTo>
                  <a:cubicBezTo>
                    <a:pt x="30000" y="23710"/>
                    <a:pt x="28525" y="13486"/>
                    <a:pt x="27631" y="2302"/>
                  </a:cubicBezTo>
                  <a:cubicBezTo>
                    <a:pt x="27620" y="2146"/>
                    <a:pt x="27598" y="2001"/>
                    <a:pt x="27587" y="1855"/>
                  </a:cubicBezTo>
                  <a:lnTo>
                    <a:pt x="27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6"/>
            <p:cNvSpPr/>
            <p:nvPr/>
          </p:nvSpPr>
          <p:spPr>
            <a:xfrm>
              <a:off x="3346425" y="9242860"/>
              <a:ext cx="2351760" cy="1903980"/>
            </a:xfrm>
            <a:custGeom>
              <a:avLst/>
              <a:gdLst/>
              <a:ahLst/>
              <a:cxnLst/>
              <a:rect l="l" t="t" r="r" b="b"/>
              <a:pathLst>
                <a:path w="39196" h="31733" extrusionOk="0">
                  <a:moveTo>
                    <a:pt x="5241" y="1"/>
                  </a:moveTo>
                  <a:lnTo>
                    <a:pt x="5241" y="805"/>
                  </a:lnTo>
                  <a:cubicBezTo>
                    <a:pt x="11833" y="1688"/>
                    <a:pt x="18436" y="2213"/>
                    <a:pt x="25017" y="2302"/>
                  </a:cubicBezTo>
                  <a:cubicBezTo>
                    <a:pt x="26704" y="29609"/>
                    <a:pt x="39195" y="30313"/>
                    <a:pt x="0" y="31062"/>
                  </a:cubicBezTo>
                  <a:lnTo>
                    <a:pt x="224" y="31732"/>
                  </a:lnTo>
                  <a:lnTo>
                    <a:pt x="32849" y="31732"/>
                  </a:lnTo>
                  <a:cubicBezTo>
                    <a:pt x="30000" y="23699"/>
                    <a:pt x="28525" y="13475"/>
                    <a:pt x="27631" y="2302"/>
                  </a:cubicBezTo>
                  <a:cubicBezTo>
                    <a:pt x="27564" y="1688"/>
                    <a:pt x="27598" y="615"/>
                    <a:pt x="27587"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6"/>
            <p:cNvSpPr/>
            <p:nvPr/>
          </p:nvSpPr>
          <p:spPr>
            <a:xfrm>
              <a:off x="3525405" y="9173140"/>
              <a:ext cx="1613700" cy="80520"/>
            </a:xfrm>
            <a:custGeom>
              <a:avLst/>
              <a:gdLst/>
              <a:ahLst/>
              <a:cxnLst/>
              <a:rect l="l" t="t" r="r" b="b"/>
              <a:pathLst>
                <a:path w="26895" h="1342" extrusionOk="0">
                  <a:moveTo>
                    <a:pt x="671" y="1"/>
                  </a:moveTo>
                  <a:cubicBezTo>
                    <a:pt x="291" y="1"/>
                    <a:pt x="1" y="314"/>
                    <a:pt x="1" y="671"/>
                  </a:cubicBezTo>
                  <a:cubicBezTo>
                    <a:pt x="1" y="1051"/>
                    <a:pt x="302" y="1342"/>
                    <a:pt x="671" y="1342"/>
                  </a:cubicBezTo>
                  <a:lnTo>
                    <a:pt x="26224" y="1342"/>
                  </a:lnTo>
                  <a:cubicBezTo>
                    <a:pt x="26604" y="1342"/>
                    <a:pt x="26894" y="1029"/>
                    <a:pt x="26894" y="671"/>
                  </a:cubicBezTo>
                  <a:cubicBezTo>
                    <a:pt x="26894" y="526"/>
                    <a:pt x="26849" y="392"/>
                    <a:pt x="26771" y="280"/>
                  </a:cubicBezTo>
                  <a:cubicBezTo>
                    <a:pt x="26659" y="112"/>
                    <a:pt x="26458" y="1"/>
                    <a:pt x="26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3971865" y="9816040"/>
              <a:ext cx="720720" cy="720720"/>
            </a:xfrm>
            <a:custGeom>
              <a:avLst/>
              <a:gdLst/>
              <a:ahLst/>
              <a:cxnLst/>
              <a:rect l="l" t="t" r="r" b="b"/>
              <a:pathLst>
                <a:path w="12012" h="12012" extrusionOk="0">
                  <a:moveTo>
                    <a:pt x="6001" y="1"/>
                  </a:moveTo>
                  <a:cubicBezTo>
                    <a:pt x="3900" y="1"/>
                    <a:pt x="2057" y="1084"/>
                    <a:pt x="973" y="2727"/>
                  </a:cubicBezTo>
                  <a:cubicBezTo>
                    <a:pt x="358" y="3677"/>
                    <a:pt x="1" y="4794"/>
                    <a:pt x="1" y="6001"/>
                  </a:cubicBezTo>
                  <a:cubicBezTo>
                    <a:pt x="1" y="7218"/>
                    <a:pt x="358" y="8336"/>
                    <a:pt x="973" y="9285"/>
                  </a:cubicBezTo>
                  <a:cubicBezTo>
                    <a:pt x="2057" y="10917"/>
                    <a:pt x="3900" y="12012"/>
                    <a:pt x="6001" y="12012"/>
                  </a:cubicBezTo>
                  <a:cubicBezTo>
                    <a:pt x="7431" y="12012"/>
                    <a:pt x="8738" y="11520"/>
                    <a:pt x="9766" y="10682"/>
                  </a:cubicBezTo>
                  <a:cubicBezTo>
                    <a:pt x="11129" y="9576"/>
                    <a:pt x="12012" y="7889"/>
                    <a:pt x="12012" y="6001"/>
                  </a:cubicBezTo>
                  <a:cubicBezTo>
                    <a:pt x="12012" y="4124"/>
                    <a:pt x="11129" y="2414"/>
                    <a:pt x="9766" y="1330"/>
                  </a:cubicBezTo>
                  <a:cubicBezTo>
                    <a:pt x="8727" y="503"/>
                    <a:pt x="7431" y="1"/>
                    <a:pt x="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3570345" y="8351260"/>
              <a:ext cx="1463460" cy="730140"/>
            </a:xfrm>
            <a:custGeom>
              <a:avLst/>
              <a:gdLst/>
              <a:ahLst/>
              <a:cxnLst/>
              <a:rect l="l" t="t" r="r" b="b"/>
              <a:pathLst>
                <a:path w="24391" h="12169" extrusionOk="0">
                  <a:moveTo>
                    <a:pt x="13531" y="1"/>
                  </a:moveTo>
                  <a:cubicBezTo>
                    <a:pt x="12570" y="1"/>
                    <a:pt x="11732" y="503"/>
                    <a:pt x="11263" y="1274"/>
                  </a:cubicBezTo>
                  <a:cubicBezTo>
                    <a:pt x="11218" y="1274"/>
                    <a:pt x="11173" y="1286"/>
                    <a:pt x="11128" y="1286"/>
                  </a:cubicBezTo>
                  <a:cubicBezTo>
                    <a:pt x="10682" y="660"/>
                    <a:pt x="9944" y="246"/>
                    <a:pt x="9106" y="246"/>
                  </a:cubicBezTo>
                  <a:cubicBezTo>
                    <a:pt x="8156" y="246"/>
                    <a:pt x="7352" y="772"/>
                    <a:pt x="6916" y="1520"/>
                  </a:cubicBezTo>
                  <a:cubicBezTo>
                    <a:pt x="6659" y="1442"/>
                    <a:pt x="6402" y="1386"/>
                    <a:pt x="6123" y="1386"/>
                  </a:cubicBezTo>
                  <a:cubicBezTo>
                    <a:pt x="5173" y="1386"/>
                    <a:pt x="4346" y="1922"/>
                    <a:pt x="3922" y="2704"/>
                  </a:cubicBezTo>
                  <a:cubicBezTo>
                    <a:pt x="3531" y="2135"/>
                    <a:pt x="2883" y="1777"/>
                    <a:pt x="2157" y="1777"/>
                  </a:cubicBezTo>
                  <a:cubicBezTo>
                    <a:pt x="961" y="1777"/>
                    <a:pt x="0" y="2738"/>
                    <a:pt x="0" y="3922"/>
                  </a:cubicBezTo>
                  <a:cubicBezTo>
                    <a:pt x="0" y="4749"/>
                    <a:pt x="458" y="5464"/>
                    <a:pt x="1140" y="5822"/>
                  </a:cubicBezTo>
                  <a:cubicBezTo>
                    <a:pt x="514" y="6313"/>
                    <a:pt x="112" y="7062"/>
                    <a:pt x="112" y="7922"/>
                  </a:cubicBezTo>
                  <a:cubicBezTo>
                    <a:pt x="112" y="8671"/>
                    <a:pt x="436" y="9341"/>
                    <a:pt x="939" y="9833"/>
                  </a:cubicBezTo>
                  <a:cubicBezTo>
                    <a:pt x="1408" y="10280"/>
                    <a:pt x="2056" y="10559"/>
                    <a:pt x="2771" y="10559"/>
                  </a:cubicBezTo>
                  <a:cubicBezTo>
                    <a:pt x="3050" y="10559"/>
                    <a:pt x="3307" y="10514"/>
                    <a:pt x="3564" y="10436"/>
                  </a:cubicBezTo>
                  <a:cubicBezTo>
                    <a:pt x="3810" y="10771"/>
                    <a:pt x="4190" y="11017"/>
                    <a:pt x="4615" y="11107"/>
                  </a:cubicBezTo>
                  <a:cubicBezTo>
                    <a:pt x="4983" y="11408"/>
                    <a:pt x="5464" y="11609"/>
                    <a:pt x="5989" y="11609"/>
                  </a:cubicBezTo>
                  <a:cubicBezTo>
                    <a:pt x="6156" y="11609"/>
                    <a:pt x="6324" y="11576"/>
                    <a:pt x="6480" y="11554"/>
                  </a:cubicBezTo>
                  <a:cubicBezTo>
                    <a:pt x="6548" y="11811"/>
                    <a:pt x="6805" y="12000"/>
                    <a:pt x="7084" y="12000"/>
                  </a:cubicBezTo>
                  <a:cubicBezTo>
                    <a:pt x="7196" y="12000"/>
                    <a:pt x="7285" y="11967"/>
                    <a:pt x="7374" y="11922"/>
                  </a:cubicBezTo>
                  <a:cubicBezTo>
                    <a:pt x="7475" y="11978"/>
                    <a:pt x="7598" y="12023"/>
                    <a:pt x="7721" y="12023"/>
                  </a:cubicBezTo>
                  <a:cubicBezTo>
                    <a:pt x="7967" y="12023"/>
                    <a:pt x="8168" y="11900"/>
                    <a:pt x="8279" y="11721"/>
                  </a:cubicBezTo>
                  <a:lnTo>
                    <a:pt x="8313" y="11721"/>
                  </a:lnTo>
                  <a:cubicBezTo>
                    <a:pt x="8536" y="11721"/>
                    <a:pt x="8715" y="11621"/>
                    <a:pt x="8860" y="11464"/>
                  </a:cubicBezTo>
                  <a:lnTo>
                    <a:pt x="8838" y="11464"/>
                  </a:lnTo>
                  <a:cubicBezTo>
                    <a:pt x="8972" y="11464"/>
                    <a:pt x="9095" y="11442"/>
                    <a:pt x="9196" y="11386"/>
                  </a:cubicBezTo>
                  <a:cubicBezTo>
                    <a:pt x="9330" y="11531"/>
                    <a:pt x="9508" y="11632"/>
                    <a:pt x="9732" y="11632"/>
                  </a:cubicBezTo>
                  <a:cubicBezTo>
                    <a:pt x="9844" y="11632"/>
                    <a:pt x="9944" y="11609"/>
                    <a:pt x="10034" y="11565"/>
                  </a:cubicBezTo>
                  <a:cubicBezTo>
                    <a:pt x="10067" y="11732"/>
                    <a:pt x="10212" y="11855"/>
                    <a:pt x="10380" y="11855"/>
                  </a:cubicBezTo>
                  <a:cubicBezTo>
                    <a:pt x="10402" y="11855"/>
                    <a:pt x="10447" y="11844"/>
                    <a:pt x="10480" y="11844"/>
                  </a:cubicBezTo>
                  <a:cubicBezTo>
                    <a:pt x="10648" y="12034"/>
                    <a:pt x="10883" y="12168"/>
                    <a:pt x="11162" y="12168"/>
                  </a:cubicBezTo>
                  <a:cubicBezTo>
                    <a:pt x="11553" y="12168"/>
                    <a:pt x="11888" y="11900"/>
                    <a:pt x="12000" y="11554"/>
                  </a:cubicBezTo>
                  <a:cubicBezTo>
                    <a:pt x="12179" y="11788"/>
                    <a:pt x="12458" y="11945"/>
                    <a:pt x="12782" y="11945"/>
                  </a:cubicBezTo>
                  <a:cubicBezTo>
                    <a:pt x="13050" y="11945"/>
                    <a:pt x="13285" y="11833"/>
                    <a:pt x="13452" y="11665"/>
                  </a:cubicBezTo>
                  <a:cubicBezTo>
                    <a:pt x="13553" y="11699"/>
                    <a:pt x="13665" y="11721"/>
                    <a:pt x="13754" y="11721"/>
                  </a:cubicBezTo>
                  <a:cubicBezTo>
                    <a:pt x="13922" y="11721"/>
                    <a:pt x="14089" y="11676"/>
                    <a:pt x="14246" y="11587"/>
                  </a:cubicBezTo>
                  <a:cubicBezTo>
                    <a:pt x="14391" y="11688"/>
                    <a:pt x="14559" y="11743"/>
                    <a:pt x="14737" y="11743"/>
                  </a:cubicBezTo>
                  <a:cubicBezTo>
                    <a:pt x="14894" y="11743"/>
                    <a:pt x="15017" y="11699"/>
                    <a:pt x="15140" y="11632"/>
                  </a:cubicBezTo>
                  <a:cubicBezTo>
                    <a:pt x="15240" y="11665"/>
                    <a:pt x="15341" y="11688"/>
                    <a:pt x="15430" y="11688"/>
                  </a:cubicBezTo>
                  <a:cubicBezTo>
                    <a:pt x="15542" y="11688"/>
                    <a:pt x="15654" y="11665"/>
                    <a:pt x="15754" y="11621"/>
                  </a:cubicBezTo>
                  <a:cubicBezTo>
                    <a:pt x="15899" y="11710"/>
                    <a:pt x="16067" y="11777"/>
                    <a:pt x="16246" y="11777"/>
                  </a:cubicBezTo>
                  <a:cubicBezTo>
                    <a:pt x="16603" y="11777"/>
                    <a:pt x="16916" y="11565"/>
                    <a:pt x="17050" y="11252"/>
                  </a:cubicBezTo>
                  <a:cubicBezTo>
                    <a:pt x="17084" y="11263"/>
                    <a:pt x="17106" y="11263"/>
                    <a:pt x="17140" y="11263"/>
                  </a:cubicBezTo>
                  <a:cubicBezTo>
                    <a:pt x="17553" y="11263"/>
                    <a:pt x="17888" y="10928"/>
                    <a:pt x="17888" y="10514"/>
                  </a:cubicBezTo>
                  <a:lnTo>
                    <a:pt x="17888" y="10503"/>
                  </a:lnTo>
                  <a:cubicBezTo>
                    <a:pt x="18056" y="10559"/>
                    <a:pt x="18246" y="10593"/>
                    <a:pt x="18424" y="10593"/>
                  </a:cubicBezTo>
                  <a:cubicBezTo>
                    <a:pt x="18827" y="10593"/>
                    <a:pt x="19195" y="10459"/>
                    <a:pt x="19486" y="10224"/>
                  </a:cubicBezTo>
                  <a:cubicBezTo>
                    <a:pt x="19698" y="10347"/>
                    <a:pt x="19933" y="10414"/>
                    <a:pt x="20179" y="10414"/>
                  </a:cubicBezTo>
                  <a:cubicBezTo>
                    <a:pt x="20905" y="10414"/>
                    <a:pt x="21497" y="9866"/>
                    <a:pt x="21553" y="9163"/>
                  </a:cubicBezTo>
                  <a:lnTo>
                    <a:pt x="21687" y="9163"/>
                  </a:lnTo>
                  <a:cubicBezTo>
                    <a:pt x="22894" y="9163"/>
                    <a:pt x="23866" y="8190"/>
                    <a:pt x="23866" y="6995"/>
                  </a:cubicBezTo>
                  <a:cubicBezTo>
                    <a:pt x="23866" y="6704"/>
                    <a:pt x="23810" y="6414"/>
                    <a:pt x="23698" y="6146"/>
                  </a:cubicBezTo>
                  <a:cubicBezTo>
                    <a:pt x="24123" y="5643"/>
                    <a:pt x="24391" y="4984"/>
                    <a:pt x="24346" y="4291"/>
                  </a:cubicBezTo>
                  <a:cubicBezTo>
                    <a:pt x="24346" y="3397"/>
                    <a:pt x="23944" y="2582"/>
                    <a:pt x="23296" y="2056"/>
                  </a:cubicBezTo>
                  <a:cubicBezTo>
                    <a:pt x="22793" y="1610"/>
                    <a:pt x="22123" y="1353"/>
                    <a:pt x="21408" y="1353"/>
                  </a:cubicBezTo>
                  <a:cubicBezTo>
                    <a:pt x="20771" y="1353"/>
                    <a:pt x="20167" y="1565"/>
                    <a:pt x="19676" y="1922"/>
                  </a:cubicBezTo>
                  <a:cubicBezTo>
                    <a:pt x="19195" y="1420"/>
                    <a:pt x="18503" y="1107"/>
                    <a:pt x="17743" y="1107"/>
                  </a:cubicBezTo>
                  <a:cubicBezTo>
                    <a:pt x="17095" y="1107"/>
                    <a:pt x="16492" y="1341"/>
                    <a:pt x="16033" y="1721"/>
                  </a:cubicBezTo>
                  <a:cubicBezTo>
                    <a:pt x="15642" y="716"/>
                    <a:pt x="14681" y="1"/>
                    <a:pt x="13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6"/>
            <p:cNvSpPr/>
            <p:nvPr/>
          </p:nvSpPr>
          <p:spPr>
            <a:xfrm>
              <a:off x="3626625" y="8475280"/>
              <a:ext cx="1407180" cy="606120"/>
            </a:xfrm>
            <a:custGeom>
              <a:avLst/>
              <a:gdLst/>
              <a:ahLst/>
              <a:cxnLst/>
              <a:rect l="l" t="t" r="r" b="b"/>
              <a:pathLst>
                <a:path w="23453" h="10102" extrusionOk="0">
                  <a:moveTo>
                    <a:pt x="22391" y="1"/>
                  </a:moveTo>
                  <a:lnTo>
                    <a:pt x="22391" y="12"/>
                  </a:lnTo>
                  <a:cubicBezTo>
                    <a:pt x="22391" y="23"/>
                    <a:pt x="22369" y="56"/>
                    <a:pt x="22369" y="68"/>
                  </a:cubicBezTo>
                  <a:cubicBezTo>
                    <a:pt x="21777" y="2917"/>
                    <a:pt x="19799" y="5308"/>
                    <a:pt x="17140" y="6470"/>
                  </a:cubicBezTo>
                  <a:cubicBezTo>
                    <a:pt x="16213" y="6861"/>
                    <a:pt x="15274" y="7207"/>
                    <a:pt x="14313" y="7475"/>
                  </a:cubicBezTo>
                  <a:cubicBezTo>
                    <a:pt x="13847" y="7594"/>
                    <a:pt x="13368" y="7654"/>
                    <a:pt x="12889" y="7654"/>
                  </a:cubicBezTo>
                  <a:cubicBezTo>
                    <a:pt x="12555" y="7654"/>
                    <a:pt x="12220" y="7625"/>
                    <a:pt x="11889" y="7565"/>
                  </a:cubicBezTo>
                  <a:cubicBezTo>
                    <a:pt x="10358" y="7285"/>
                    <a:pt x="8883" y="7107"/>
                    <a:pt x="7442" y="7006"/>
                  </a:cubicBezTo>
                  <a:cubicBezTo>
                    <a:pt x="7280" y="7001"/>
                    <a:pt x="7123" y="6998"/>
                    <a:pt x="6968" y="6998"/>
                  </a:cubicBezTo>
                  <a:cubicBezTo>
                    <a:pt x="6813" y="6998"/>
                    <a:pt x="6660" y="7001"/>
                    <a:pt x="6503" y="7006"/>
                  </a:cubicBezTo>
                  <a:cubicBezTo>
                    <a:pt x="4425" y="7118"/>
                    <a:pt x="2246" y="7386"/>
                    <a:pt x="1" y="7766"/>
                  </a:cubicBezTo>
                  <a:cubicBezTo>
                    <a:pt x="470" y="8213"/>
                    <a:pt x="1118" y="8492"/>
                    <a:pt x="1833" y="8492"/>
                  </a:cubicBezTo>
                  <a:cubicBezTo>
                    <a:pt x="2112" y="8492"/>
                    <a:pt x="2369" y="8447"/>
                    <a:pt x="2626" y="8369"/>
                  </a:cubicBezTo>
                  <a:cubicBezTo>
                    <a:pt x="2872" y="8704"/>
                    <a:pt x="3252" y="8950"/>
                    <a:pt x="3677" y="9040"/>
                  </a:cubicBezTo>
                  <a:cubicBezTo>
                    <a:pt x="4045" y="9341"/>
                    <a:pt x="4526" y="9542"/>
                    <a:pt x="5051" y="9542"/>
                  </a:cubicBezTo>
                  <a:cubicBezTo>
                    <a:pt x="5218" y="9542"/>
                    <a:pt x="5386" y="9509"/>
                    <a:pt x="5542" y="9487"/>
                  </a:cubicBezTo>
                  <a:cubicBezTo>
                    <a:pt x="5610" y="9744"/>
                    <a:pt x="5867" y="9933"/>
                    <a:pt x="6146" y="9933"/>
                  </a:cubicBezTo>
                  <a:cubicBezTo>
                    <a:pt x="6258" y="9933"/>
                    <a:pt x="6347" y="9900"/>
                    <a:pt x="6436" y="9855"/>
                  </a:cubicBezTo>
                  <a:cubicBezTo>
                    <a:pt x="6537" y="9911"/>
                    <a:pt x="6660" y="9956"/>
                    <a:pt x="6783" y="9956"/>
                  </a:cubicBezTo>
                  <a:cubicBezTo>
                    <a:pt x="7029" y="9956"/>
                    <a:pt x="7230" y="9833"/>
                    <a:pt x="7341" y="9654"/>
                  </a:cubicBezTo>
                  <a:lnTo>
                    <a:pt x="7375" y="9654"/>
                  </a:lnTo>
                  <a:cubicBezTo>
                    <a:pt x="7598" y="9654"/>
                    <a:pt x="7777" y="9554"/>
                    <a:pt x="7922" y="9397"/>
                  </a:cubicBezTo>
                  <a:lnTo>
                    <a:pt x="7900" y="9397"/>
                  </a:lnTo>
                  <a:cubicBezTo>
                    <a:pt x="8034" y="9397"/>
                    <a:pt x="8157" y="9375"/>
                    <a:pt x="8258" y="9319"/>
                  </a:cubicBezTo>
                  <a:cubicBezTo>
                    <a:pt x="8392" y="9464"/>
                    <a:pt x="8570" y="9565"/>
                    <a:pt x="8794" y="9565"/>
                  </a:cubicBezTo>
                  <a:cubicBezTo>
                    <a:pt x="8906" y="9565"/>
                    <a:pt x="9006" y="9542"/>
                    <a:pt x="9096" y="9498"/>
                  </a:cubicBezTo>
                  <a:cubicBezTo>
                    <a:pt x="9129" y="9665"/>
                    <a:pt x="9274" y="9788"/>
                    <a:pt x="9442" y="9788"/>
                  </a:cubicBezTo>
                  <a:cubicBezTo>
                    <a:pt x="9464" y="9788"/>
                    <a:pt x="9509" y="9777"/>
                    <a:pt x="9542" y="9777"/>
                  </a:cubicBezTo>
                  <a:cubicBezTo>
                    <a:pt x="9710" y="9967"/>
                    <a:pt x="9945" y="10101"/>
                    <a:pt x="10224" y="10101"/>
                  </a:cubicBezTo>
                  <a:cubicBezTo>
                    <a:pt x="10615" y="10101"/>
                    <a:pt x="10950" y="9833"/>
                    <a:pt x="11062" y="9487"/>
                  </a:cubicBezTo>
                  <a:cubicBezTo>
                    <a:pt x="11241" y="9721"/>
                    <a:pt x="11520" y="9878"/>
                    <a:pt x="11844" y="9878"/>
                  </a:cubicBezTo>
                  <a:cubicBezTo>
                    <a:pt x="12112" y="9878"/>
                    <a:pt x="12347" y="9766"/>
                    <a:pt x="12514" y="9598"/>
                  </a:cubicBezTo>
                  <a:cubicBezTo>
                    <a:pt x="12615" y="9632"/>
                    <a:pt x="12727" y="9654"/>
                    <a:pt x="12816" y="9654"/>
                  </a:cubicBezTo>
                  <a:cubicBezTo>
                    <a:pt x="12984" y="9654"/>
                    <a:pt x="13151" y="9609"/>
                    <a:pt x="13308" y="9520"/>
                  </a:cubicBezTo>
                  <a:cubicBezTo>
                    <a:pt x="13453" y="9621"/>
                    <a:pt x="13621" y="9676"/>
                    <a:pt x="13799" y="9676"/>
                  </a:cubicBezTo>
                  <a:cubicBezTo>
                    <a:pt x="13956" y="9676"/>
                    <a:pt x="14079" y="9632"/>
                    <a:pt x="14202" y="9565"/>
                  </a:cubicBezTo>
                  <a:cubicBezTo>
                    <a:pt x="14302" y="9598"/>
                    <a:pt x="14403" y="9621"/>
                    <a:pt x="14492" y="9621"/>
                  </a:cubicBezTo>
                  <a:cubicBezTo>
                    <a:pt x="14604" y="9621"/>
                    <a:pt x="14716" y="9598"/>
                    <a:pt x="14816" y="9554"/>
                  </a:cubicBezTo>
                  <a:cubicBezTo>
                    <a:pt x="14961" y="9643"/>
                    <a:pt x="15129" y="9710"/>
                    <a:pt x="15308" y="9710"/>
                  </a:cubicBezTo>
                  <a:cubicBezTo>
                    <a:pt x="15665" y="9710"/>
                    <a:pt x="15978" y="9498"/>
                    <a:pt x="16112" y="9185"/>
                  </a:cubicBezTo>
                  <a:cubicBezTo>
                    <a:pt x="16146" y="9196"/>
                    <a:pt x="16168" y="9196"/>
                    <a:pt x="16202" y="9196"/>
                  </a:cubicBezTo>
                  <a:cubicBezTo>
                    <a:pt x="16615" y="9196"/>
                    <a:pt x="16950" y="8861"/>
                    <a:pt x="16950" y="8447"/>
                  </a:cubicBezTo>
                  <a:lnTo>
                    <a:pt x="16950" y="8436"/>
                  </a:lnTo>
                  <a:cubicBezTo>
                    <a:pt x="17118" y="8492"/>
                    <a:pt x="17308" y="8526"/>
                    <a:pt x="17486" y="8526"/>
                  </a:cubicBezTo>
                  <a:cubicBezTo>
                    <a:pt x="17889" y="8526"/>
                    <a:pt x="18257" y="8392"/>
                    <a:pt x="18548" y="8157"/>
                  </a:cubicBezTo>
                  <a:cubicBezTo>
                    <a:pt x="18760" y="8280"/>
                    <a:pt x="18995" y="8347"/>
                    <a:pt x="19241" y="8347"/>
                  </a:cubicBezTo>
                  <a:cubicBezTo>
                    <a:pt x="19967" y="8347"/>
                    <a:pt x="20559" y="7799"/>
                    <a:pt x="20615" y="7096"/>
                  </a:cubicBezTo>
                  <a:lnTo>
                    <a:pt x="20749" y="7096"/>
                  </a:lnTo>
                  <a:cubicBezTo>
                    <a:pt x="21956" y="7096"/>
                    <a:pt x="22928" y="6123"/>
                    <a:pt x="22928" y="4928"/>
                  </a:cubicBezTo>
                  <a:cubicBezTo>
                    <a:pt x="22928" y="4637"/>
                    <a:pt x="22872" y="4347"/>
                    <a:pt x="22760" y="4079"/>
                  </a:cubicBezTo>
                  <a:cubicBezTo>
                    <a:pt x="23185" y="3576"/>
                    <a:pt x="23453" y="2917"/>
                    <a:pt x="23431" y="2235"/>
                  </a:cubicBezTo>
                  <a:cubicBezTo>
                    <a:pt x="23431" y="1341"/>
                    <a:pt x="23028" y="526"/>
                    <a:pt x="22391"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6"/>
            <p:cNvSpPr/>
            <p:nvPr/>
          </p:nvSpPr>
          <p:spPr>
            <a:xfrm>
              <a:off x="4012125" y="9850720"/>
              <a:ext cx="641580" cy="619020"/>
            </a:xfrm>
            <a:custGeom>
              <a:avLst/>
              <a:gdLst/>
              <a:ahLst/>
              <a:cxnLst/>
              <a:rect l="l" t="t" r="r" b="b"/>
              <a:pathLst>
                <a:path w="10693" h="10317" extrusionOk="0">
                  <a:moveTo>
                    <a:pt x="5363" y="4439"/>
                  </a:moveTo>
                  <a:cubicBezTo>
                    <a:pt x="5911" y="4439"/>
                    <a:pt x="6358" y="4886"/>
                    <a:pt x="6358" y="5423"/>
                  </a:cubicBezTo>
                  <a:cubicBezTo>
                    <a:pt x="6358" y="5970"/>
                    <a:pt x="5911" y="6417"/>
                    <a:pt x="5363" y="6417"/>
                  </a:cubicBezTo>
                  <a:cubicBezTo>
                    <a:pt x="4816" y="6417"/>
                    <a:pt x="4369" y="5970"/>
                    <a:pt x="4369" y="5423"/>
                  </a:cubicBezTo>
                  <a:cubicBezTo>
                    <a:pt x="4369" y="4886"/>
                    <a:pt x="4816" y="4439"/>
                    <a:pt x="5363" y="4439"/>
                  </a:cubicBezTo>
                  <a:close/>
                  <a:moveTo>
                    <a:pt x="5280" y="1"/>
                  </a:moveTo>
                  <a:cubicBezTo>
                    <a:pt x="4816" y="1"/>
                    <a:pt x="4353" y="76"/>
                    <a:pt x="3911" y="227"/>
                  </a:cubicBezTo>
                  <a:cubicBezTo>
                    <a:pt x="3397" y="406"/>
                    <a:pt x="2950" y="618"/>
                    <a:pt x="2536" y="875"/>
                  </a:cubicBezTo>
                  <a:cubicBezTo>
                    <a:pt x="2983" y="2004"/>
                    <a:pt x="3676" y="3166"/>
                    <a:pt x="4414" y="4339"/>
                  </a:cubicBezTo>
                  <a:cubicBezTo>
                    <a:pt x="4157" y="4562"/>
                    <a:pt x="3989" y="4864"/>
                    <a:pt x="3933" y="5210"/>
                  </a:cubicBezTo>
                  <a:cubicBezTo>
                    <a:pt x="2671" y="5255"/>
                    <a:pt x="1441" y="5344"/>
                    <a:pt x="324" y="5545"/>
                  </a:cubicBezTo>
                  <a:cubicBezTo>
                    <a:pt x="212" y="5568"/>
                    <a:pt x="101" y="5590"/>
                    <a:pt x="0" y="5624"/>
                  </a:cubicBezTo>
                  <a:cubicBezTo>
                    <a:pt x="11" y="6093"/>
                    <a:pt x="101" y="6596"/>
                    <a:pt x="235" y="7110"/>
                  </a:cubicBezTo>
                  <a:cubicBezTo>
                    <a:pt x="268" y="7199"/>
                    <a:pt x="291" y="7300"/>
                    <a:pt x="324" y="7378"/>
                  </a:cubicBezTo>
                  <a:cubicBezTo>
                    <a:pt x="604" y="8205"/>
                    <a:pt x="1129" y="8931"/>
                    <a:pt x="1844" y="9434"/>
                  </a:cubicBezTo>
                  <a:cubicBezTo>
                    <a:pt x="2246" y="9724"/>
                    <a:pt x="2693" y="10026"/>
                    <a:pt x="3173" y="10305"/>
                  </a:cubicBezTo>
                  <a:cubicBezTo>
                    <a:pt x="3698" y="9210"/>
                    <a:pt x="4302" y="8048"/>
                    <a:pt x="4983" y="6808"/>
                  </a:cubicBezTo>
                  <a:cubicBezTo>
                    <a:pt x="5106" y="6842"/>
                    <a:pt x="5240" y="6864"/>
                    <a:pt x="5374" y="6864"/>
                  </a:cubicBezTo>
                  <a:cubicBezTo>
                    <a:pt x="5486" y="6864"/>
                    <a:pt x="5598" y="6853"/>
                    <a:pt x="5710" y="6819"/>
                  </a:cubicBezTo>
                  <a:cubicBezTo>
                    <a:pt x="6391" y="8071"/>
                    <a:pt x="6994" y="9244"/>
                    <a:pt x="7531" y="10316"/>
                  </a:cubicBezTo>
                  <a:cubicBezTo>
                    <a:pt x="8000" y="10037"/>
                    <a:pt x="8447" y="9747"/>
                    <a:pt x="8849" y="9445"/>
                  </a:cubicBezTo>
                  <a:cubicBezTo>
                    <a:pt x="8939" y="9378"/>
                    <a:pt x="9039" y="9322"/>
                    <a:pt x="9106" y="9255"/>
                  </a:cubicBezTo>
                  <a:cubicBezTo>
                    <a:pt x="9765" y="8696"/>
                    <a:pt x="10235" y="7959"/>
                    <a:pt x="10458" y="7132"/>
                  </a:cubicBezTo>
                  <a:cubicBezTo>
                    <a:pt x="10603" y="6618"/>
                    <a:pt x="10682" y="6115"/>
                    <a:pt x="10693" y="5635"/>
                  </a:cubicBezTo>
                  <a:cubicBezTo>
                    <a:pt x="10179" y="5534"/>
                    <a:pt x="9654" y="5456"/>
                    <a:pt x="9095" y="5400"/>
                  </a:cubicBezTo>
                  <a:cubicBezTo>
                    <a:pt x="8346" y="5311"/>
                    <a:pt x="7587" y="5266"/>
                    <a:pt x="6805" y="5244"/>
                  </a:cubicBezTo>
                  <a:cubicBezTo>
                    <a:pt x="6760" y="4886"/>
                    <a:pt x="6581" y="4573"/>
                    <a:pt x="6324" y="4339"/>
                  </a:cubicBezTo>
                  <a:cubicBezTo>
                    <a:pt x="6972" y="3076"/>
                    <a:pt x="7598" y="1925"/>
                    <a:pt x="8201" y="875"/>
                  </a:cubicBezTo>
                  <a:cubicBezTo>
                    <a:pt x="7698" y="641"/>
                    <a:pt x="7218" y="428"/>
                    <a:pt x="6749" y="261"/>
                  </a:cubicBezTo>
                  <a:cubicBezTo>
                    <a:pt x="6275" y="87"/>
                    <a:pt x="5777"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56"/>
          <p:cNvGrpSpPr/>
          <p:nvPr/>
        </p:nvGrpSpPr>
        <p:grpSpPr>
          <a:xfrm>
            <a:off x="7140600" y="2874590"/>
            <a:ext cx="1678377" cy="1948690"/>
            <a:chOff x="4921125" y="9250240"/>
            <a:chExt cx="1676700" cy="1946160"/>
          </a:xfrm>
        </p:grpSpPr>
        <p:sp>
          <p:nvSpPr>
            <p:cNvPr id="1969" name="Google Shape;1969;p56"/>
            <p:cNvSpPr/>
            <p:nvPr/>
          </p:nvSpPr>
          <p:spPr>
            <a:xfrm>
              <a:off x="5000265" y="9860320"/>
              <a:ext cx="1348200" cy="1302600"/>
            </a:xfrm>
            <a:custGeom>
              <a:avLst/>
              <a:gdLst/>
              <a:ahLst/>
              <a:cxnLst/>
              <a:rect l="l" t="t" r="r" b="b"/>
              <a:pathLst>
                <a:path w="22470" h="21710" extrusionOk="0">
                  <a:moveTo>
                    <a:pt x="3576" y="0"/>
                  </a:moveTo>
                  <a:lnTo>
                    <a:pt x="3576" y="1184"/>
                  </a:lnTo>
                  <a:cubicBezTo>
                    <a:pt x="3218" y="8525"/>
                    <a:pt x="2134" y="15251"/>
                    <a:pt x="145" y="21229"/>
                  </a:cubicBezTo>
                  <a:lnTo>
                    <a:pt x="67" y="21486"/>
                  </a:lnTo>
                  <a:cubicBezTo>
                    <a:pt x="56" y="21553"/>
                    <a:pt x="23" y="21631"/>
                    <a:pt x="0" y="21709"/>
                  </a:cubicBezTo>
                  <a:lnTo>
                    <a:pt x="22469" y="21709"/>
                  </a:lnTo>
                  <a:cubicBezTo>
                    <a:pt x="20525" y="16201"/>
                    <a:pt x="19508" y="9207"/>
                    <a:pt x="18883" y="1575"/>
                  </a:cubicBezTo>
                  <a:cubicBezTo>
                    <a:pt x="18860" y="1486"/>
                    <a:pt x="18860" y="1374"/>
                    <a:pt x="18849" y="1274"/>
                  </a:cubicBezTo>
                  <a:lnTo>
                    <a:pt x="18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6"/>
            <p:cNvSpPr/>
            <p:nvPr/>
          </p:nvSpPr>
          <p:spPr>
            <a:xfrm>
              <a:off x="5122245" y="9812680"/>
              <a:ext cx="1104840" cy="55020"/>
            </a:xfrm>
            <a:custGeom>
              <a:avLst/>
              <a:gdLst/>
              <a:ahLst/>
              <a:cxnLst/>
              <a:rect l="l" t="t" r="r" b="b"/>
              <a:pathLst>
                <a:path w="18414" h="917" extrusionOk="0">
                  <a:moveTo>
                    <a:pt x="459" y="1"/>
                  </a:moveTo>
                  <a:cubicBezTo>
                    <a:pt x="213" y="1"/>
                    <a:pt x="1" y="213"/>
                    <a:pt x="1" y="459"/>
                  </a:cubicBezTo>
                  <a:cubicBezTo>
                    <a:pt x="1" y="716"/>
                    <a:pt x="213" y="917"/>
                    <a:pt x="459" y="917"/>
                  </a:cubicBezTo>
                  <a:lnTo>
                    <a:pt x="17945" y="917"/>
                  </a:lnTo>
                  <a:cubicBezTo>
                    <a:pt x="18202" y="917"/>
                    <a:pt x="18414" y="716"/>
                    <a:pt x="18414" y="459"/>
                  </a:cubicBezTo>
                  <a:cubicBezTo>
                    <a:pt x="18414" y="358"/>
                    <a:pt x="18369" y="269"/>
                    <a:pt x="18313" y="191"/>
                  </a:cubicBezTo>
                  <a:cubicBezTo>
                    <a:pt x="18224" y="68"/>
                    <a:pt x="18101" y="1"/>
                    <a:pt x="17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6"/>
            <p:cNvSpPr/>
            <p:nvPr/>
          </p:nvSpPr>
          <p:spPr>
            <a:xfrm>
              <a:off x="5427945" y="10251820"/>
              <a:ext cx="492780" cy="492780"/>
            </a:xfrm>
            <a:custGeom>
              <a:avLst/>
              <a:gdLst/>
              <a:ahLst/>
              <a:cxnLst/>
              <a:rect l="l" t="t" r="r" b="b"/>
              <a:pathLst>
                <a:path w="8213" h="8213" extrusionOk="0">
                  <a:moveTo>
                    <a:pt x="4112" y="0"/>
                  </a:moveTo>
                  <a:cubicBezTo>
                    <a:pt x="2671" y="0"/>
                    <a:pt x="1397" y="738"/>
                    <a:pt x="671" y="1855"/>
                  </a:cubicBezTo>
                  <a:cubicBezTo>
                    <a:pt x="258" y="2492"/>
                    <a:pt x="1" y="3263"/>
                    <a:pt x="1" y="4101"/>
                  </a:cubicBezTo>
                  <a:cubicBezTo>
                    <a:pt x="1" y="4927"/>
                    <a:pt x="258" y="5710"/>
                    <a:pt x="671" y="6346"/>
                  </a:cubicBezTo>
                  <a:cubicBezTo>
                    <a:pt x="1420" y="7464"/>
                    <a:pt x="2671" y="8212"/>
                    <a:pt x="4112" y="8212"/>
                  </a:cubicBezTo>
                  <a:cubicBezTo>
                    <a:pt x="5084" y="8212"/>
                    <a:pt x="5978" y="7877"/>
                    <a:pt x="6682" y="7296"/>
                  </a:cubicBezTo>
                  <a:cubicBezTo>
                    <a:pt x="7621" y="6548"/>
                    <a:pt x="8213" y="5386"/>
                    <a:pt x="8213" y="4101"/>
                  </a:cubicBezTo>
                  <a:cubicBezTo>
                    <a:pt x="8213" y="2816"/>
                    <a:pt x="7621" y="1665"/>
                    <a:pt x="6682" y="905"/>
                  </a:cubicBezTo>
                  <a:cubicBezTo>
                    <a:pt x="5978" y="335"/>
                    <a:pt x="5084" y="0"/>
                    <a:pt x="4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5000925" y="9860320"/>
              <a:ext cx="1596900" cy="1303260"/>
            </a:xfrm>
            <a:custGeom>
              <a:avLst/>
              <a:gdLst/>
              <a:ahLst/>
              <a:cxnLst/>
              <a:rect l="l" t="t" r="r" b="b"/>
              <a:pathLst>
                <a:path w="26615" h="21721" extrusionOk="0">
                  <a:moveTo>
                    <a:pt x="3576" y="0"/>
                  </a:moveTo>
                  <a:lnTo>
                    <a:pt x="3576" y="559"/>
                  </a:lnTo>
                  <a:cubicBezTo>
                    <a:pt x="8090" y="1162"/>
                    <a:pt x="12592" y="1520"/>
                    <a:pt x="17106" y="1575"/>
                  </a:cubicBezTo>
                  <a:cubicBezTo>
                    <a:pt x="18346" y="20447"/>
                    <a:pt x="26615" y="20704"/>
                    <a:pt x="0" y="21262"/>
                  </a:cubicBezTo>
                  <a:cubicBezTo>
                    <a:pt x="34" y="21374"/>
                    <a:pt x="112" y="21609"/>
                    <a:pt x="157" y="21720"/>
                  </a:cubicBezTo>
                  <a:lnTo>
                    <a:pt x="22469" y="21720"/>
                  </a:lnTo>
                  <a:cubicBezTo>
                    <a:pt x="20514" y="16201"/>
                    <a:pt x="19497" y="9207"/>
                    <a:pt x="18883" y="1575"/>
                  </a:cubicBezTo>
                  <a:cubicBezTo>
                    <a:pt x="18838" y="1162"/>
                    <a:pt x="18872" y="425"/>
                    <a:pt x="18849"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6"/>
            <p:cNvSpPr/>
            <p:nvPr/>
          </p:nvSpPr>
          <p:spPr>
            <a:xfrm>
              <a:off x="4921125" y="11134000"/>
              <a:ext cx="1506420" cy="62400"/>
            </a:xfrm>
            <a:custGeom>
              <a:avLst/>
              <a:gdLst/>
              <a:ahLst/>
              <a:cxnLst/>
              <a:rect l="l" t="t" r="r" b="b"/>
              <a:pathLst>
                <a:path w="25107" h="1040" extrusionOk="0">
                  <a:moveTo>
                    <a:pt x="425" y="1"/>
                  </a:moveTo>
                  <a:cubicBezTo>
                    <a:pt x="180" y="1"/>
                    <a:pt x="1" y="235"/>
                    <a:pt x="1" y="515"/>
                  </a:cubicBezTo>
                  <a:cubicBezTo>
                    <a:pt x="1" y="794"/>
                    <a:pt x="180" y="1040"/>
                    <a:pt x="425" y="1040"/>
                  </a:cubicBezTo>
                  <a:lnTo>
                    <a:pt x="24693" y="1040"/>
                  </a:lnTo>
                  <a:cubicBezTo>
                    <a:pt x="24928" y="1040"/>
                    <a:pt x="25107" y="794"/>
                    <a:pt x="25107" y="515"/>
                  </a:cubicBezTo>
                  <a:cubicBezTo>
                    <a:pt x="25107" y="224"/>
                    <a:pt x="24917" y="1"/>
                    <a:pt x="24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6"/>
            <p:cNvSpPr/>
            <p:nvPr/>
          </p:nvSpPr>
          <p:spPr>
            <a:xfrm>
              <a:off x="5153085" y="9250240"/>
              <a:ext cx="1000920" cy="498840"/>
            </a:xfrm>
            <a:custGeom>
              <a:avLst/>
              <a:gdLst/>
              <a:ahLst/>
              <a:cxnLst/>
              <a:rect l="l" t="t" r="r" b="b"/>
              <a:pathLst>
                <a:path w="16682" h="8314" extrusionOk="0">
                  <a:moveTo>
                    <a:pt x="9252" y="1"/>
                  </a:moveTo>
                  <a:cubicBezTo>
                    <a:pt x="8593" y="1"/>
                    <a:pt x="8023" y="347"/>
                    <a:pt x="7699" y="861"/>
                  </a:cubicBezTo>
                  <a:cubicBezTo>
                    <a:pt x="7665" y="861"/>
                    <a:pt x="7643" y="883"/>
                    <a:pt x="7609" y="883"/>
                  </a:cubicBezTo>
                  <a:cubicBezTo>
                    <a:pt x="7297" y="448"/>
                    <a:pt x="6794" y="168"/>
                    <a:pt x="6213" y="168"/>
                  </a:cubicBezTo>
                  <a:cubicBezTo>
                    <a:pt x="5576" y="168"/>
                    <a:pt x="5017" y="515"/>
                    <a:pt x="4727" y="1029"/>
                  </a:cubicBezTo>
                  <a:cubicBezTo>
                    <a:pt x="4559" y="962"/>
                    <a:pt x="4369" y="939"/>
                    <a:pt x="4179" y="939"/>
                  </a:cubicBezTo>
                  <a:cubicBezTo>
                    <a:pt x="3531" y="939"/>
                    <a:pt x="2962" y="1297"/>
                    <a:pt x="2682" y="1844"/>
                  </a:cubicBezTo>
                  <a:cubicBezTo>
                    <a:pt x="2414" y="1453"/>
                    <a:pt x="1967" y="1196"/>
                    <a:pt x="1464" y="1196"/>
                  </a:cubicBezTo>
                  <a:cubicBezTo>
                    <a:pt x="660" y="1196"/>
                    <a:pt x="1" y="1855"/>
                    <a:pt x="1" y="2671"/>
                  </a:cubicBezTo>
                  <a:cubicBezTo>
                    <a:pt x="1" y="3230"/>
                    <a:pt x="325" y="3710"/>
                    <a:pt x="783" y="3967"/>
                  </a:cubicBezTo>
                  <a:cubicBezTo>
                    <a:pt x="369" y="4291"/>
                    <a:pt x="90" y="4805"/>
                    <a:pt x="90" y="5386"/>
                  </a:cubicBezTo>
                  <a:cubicBezTo>
                    <a:pt x="90" y="5911"/>
                    <a:pt x="291" y="6369"/>
                    <a:pt x="649" y="6704"/>
                  </a:cubicBezTo>
                  <a:cubicBezTo>
                    <a:pt x="984" y="7006"/>
                    <a:pt x="1408" y="7207"/>
                    <a:pt x="1900" y="7207"/>
                  </a:cubicBezTo>
                  <a:cubicBezTo>
                    <a:pt x="2101" y="7207"/>
                    <a:pt x="2280" y="7174"/>
                    <a:pt x="2448" y="7118"/>
                  </a:cubicBezTo>
                  <a:cubicBezTo>
                    <a:pt x="2615" y="7364"/>
                    <a:pt x="2861" y="7531"/>
                    <a:pt x="3163" y="7587"/>
                  </a:cubicBezTo>
                  <a:cubicBezTo>
                    <a:pt x="3408" y="7788"/>
                    <a:pt x="3732" y="7933"/>
                    <a:pt x="4090" y="7933"/>
                  </a:cubicBezTo>
                  <a:cubicBezTo>
                    <a:pt x="4224" y="7933"/>
                    <a:pt x="4313" y="7922"/>
                    <a:pt x="4425" y="7889"/>
                  </a:cubicBezTo>
                  <a:cubicBezTo>
                    <a:pt x="4481" y="8068"/>
                    <a:pt x="4649" y="8202"/>
                    <a:pt x="4850" y="8202"/>
                  </a:cubicBezTo>
                  <a:cubicBezTo>
                    <a:pt x="4917" y="8202"/>
                    <a:pt x="4984" y="8168"/>
                    <a:pt x="5040" y="8146"/>
                  </a:cubicBezTo>
                  <a:cubicBezTo>
                    <a:pt x="5118" y="8179"/>
                    <a:pt x="5196" y="8213"/>
                    <a:pt x="5285" y="8213"/>
                  </a:cubicBezTo>
                  <a:cubicBezTo>
                    <a:pt x="5453" y="8213"/>
                    <a:pt x="5587" y="8123"/>
                    <a:pt x="5677" y="8001"/>
                  </a:cubicBezTo>
                  <a:lnTo>
                    <a:pt x="5688" y="8001"/>
                  </a:lnTo>
                  <a:cubicBezTo>
                    <a:pt x="5844" y="8001"/>
                    <a:pt x="5967" y="7933"/>
                    <a:pt x="6068" y="7833"/>
                  </a:cubicBezTo>
                  <a:lnTo>
                    <a:pt x="6079" y="7833"/>
                  </a:lnTo>
                  <a:cubicBezTo>
                    <a:pt x="6157" y="7833"/>
                    <a:pt x="6246" y="7811"/>
                    <a:pt x="6313" y="7777"/>
                  </a:cubicBezTo>
                  <a:cubicBezTo>
                    <a:pt x="6414" y="7878"/>
                    <a:pt x="6537" y="7945"/>
                    <a:pt x="6693" y="7945"/>
                  </a:cubicBezTo>
                  <a:cubicBezTo>
                    <a:pt x="6760" y="7945"/>
                    <a:pt x="6839" y="7933"/>
                    <a:pt x="6894" y="7900"/>
                  </a:cubicBezTo>
                  <a:cubicBezTo>
                    <a:pt x="6917" y="8012"/>
                    <a:pt x="7006" y="8101"/>
                    <a:pt x="7129" y="8101"/>
                  </a:cubicBezTo>
                  <a:cubicBezTo>
                    <a:pt x="7151" y="8101"/>
                    <a:pt x="7174" y="8090"/>
                    <a:pt x="7196" y="8090"/>
                  </a:cubicBezTo>
                  <a:cubicBezTo>
                    <a:pt x="7308" y="8224"/>
                    <a:pt x="7475" y="8313"/>
                    <a:pt x="7654" y="8313"/>
                  </a:cubicBezTo>
                  <a:cubicBezTo>
                    <a:pt x="7922" y="8313"/>
                    <a:pt x="8146" y="8123"/>
                    <a:pt x="8235" y="7889"/>
                  </a:cubicBezTo>
                  <a:cubicBezTo>
                    <a:pt x="8358" y="8045"/>
                    <a:pt x="8537" y="8157"/>
                    <a:pt x="8760" y="8157"/>
                  </a:cubicBezTo>
                  <a:cubicBezTo>
                    <a:pt x="8939" y="8157"/>
                    <a:pt x="9095" y="8090"/>
                    <a:pt x="9218" y="7978"/>
                  </a:cubicBezTo>
                  <a:cubicBezTo>
                    <a:pt x="9285" y="7989"/>
                    <a:pt x="9364" y="8001"/>
                    <a:pt x="9431" y="8001"/>
                  </a:cubicBezTo>
                  <a:cubicBezTo>
                    <a:pt x="9554" y="8001"/>
                    <a:pt x="9665" y="7978"/>
                    <a:pt x="9766" y="7922"/>
                  </a:cubicBezTo>
                  <a:cubicBezTo>
                    <a:pt x="9866" y="7989"/>
                    <a:pt x="9978" y="8034"/>
                    <a:pt x="10101" y="8034"/>
                  </a:cubicBezTo>
                  <a:cubicBezTo>
                    <a:pt x="10202" y="8034"/>
                    <a:pt x="10291" y="8001"/>
                    <a:pt x="10380" y="7956"/>
                  </a:cubicBezTo>
                  <a:cubicBezTo>
                    <a:pt x="10436" y="7989"/>
                    <a:pt x="10503" y="8001"/>
                    <a:pt x="10570" y="8001"/>
                  </a:cubicBezTo>
                  <a:cubicBezTo>
                    <a:pt x="10660" y="8001"/>
                    <a:pt x="10727" y="7989"/>
                    <a:pt x="10794" y="7956"/>
                  </a:cubicBezTo>
                  <a:cubicBezTo>
                    <a:pt x="10894" y="8012"/>
                    <a:pt x="11006" y="8056"/>
                    <a:pt x="11129" y="8056"/>
                  </a:cubicBezTo>
                  <a:cubicBezTo>
                    <a:pt x="11375" y="8056"/>
                    <a:pt x="11576" y="7922"/>
                    <a:pt x="11676" y="7710"/>
                  </a:cubicBezTo>
                  <a:lnTo>
                    <a:pt x="11732" y="7710"/>
                  </a:lnTo>
                  <a:cubicBezTo>
                    <a:pt x="12012" y="7710"/>
                    <a:pt x="12246" y="7475"/>
                    <a:pt x="12246" y="7196"/>
                  </a:cubicBezTo>
                  <a:cubicBezTo>
                    <a:pt x="12358" y="7230"/>
                    <a:pt x="12492" y="7263"/>
                    <a:pt x="12615" y="7263"/>
                  </a:cubicBezTo>
                  <a:cubicBezTo>
                    <a:pt x="12894" y="7263"/>
                    <a:pt x="13140" y="7163"/>
                    <a:pt x="13341" y="7006"/>
                  </a:cubicBezTo>
                  <a:cubicBezTo>
                    <a:pt x="13475" y="7096"/>
                    <a:pt x="13643" y="7140"/>
                    <a:pt x="13811" y="7140"/>
                  </a:cubicBezTo>
                  <a:cubicBezTo>
                    <a:pt x="14302" y="7140"/>
                    <a:pt x="14716" y="6760"/>
                    <a:pt x="14749" y="6269"/>
                  </a:cubicBezTo>
                  <a:lnTo>
                    <a:pt x="14850" y="6269"/>
                  </a:lnTo>
                  <a:cubicBezTo>
                    <a:pt x="15676" y="6269"/>
                    <a:pt x="16347" y="5621"/>
                    <a:pt x="16347" y="4794"/>
                  </a:cubicBezTo>
                  <a:cubicBezTo>
                    <a:pt x="16347" y="4582"/>
                    <a:pt x="16302" y="4380"/>
                    <a:pt x="16224" y="4202"/>
                  </a:cubicBezTo>
                  <a:cubicBezTo>
                    <a:pt x="16503" y="3855"/>
                    <a:pt x="16682" y="3408"/>
                    <a:pt x="16637" y="2928"/>
                  </a:cubicBezTo>
                  <a:cubicBezTo>
                    <a:pt x="16637" y="2313"/>
                    <a:pt x="16358" y="1755"/>
                    <a:pt x="15922" y="1397"/>
                  </a:cubicBezTo>
                  <a:cubicBezTo>
                    <a:pt x="15576" y="1107"/>
                    <a:pt x="15129" y="917"/>
                    <a:pt x="14637" y="917"/>
                  </a:cubicBezTo>
                  <a:cubicBezTo>
                    <a:pt x="14190" y="917"/>
                    <a:pt x="13788" y="1062"/>
                    <a:pt x="13453" y="1308"/>
                  </a:cubicBezTo>
                  <a:cubicBezTo>
                    <a:pt x="13118" y="973"/>
                    <a:pt x="12649" y="749"/>
                    <a:pt x="12123" y="749"/>
                  </a:cubicBezTo>
                  <a:cubicBezTo>
                    <a:pt x="11676" y="749"/>
                    <a:pt x="11274" y="906"/>
                    <a:pt x="10950" y="1174"/>
                  </a:cubicBezTo>
                  <a:cubicBezTo>
                    <a:pt x="10704" y="492"/>
                    <a:pt x="10034" y="1"/>
                    <a:pt x="9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5191965" y="9332020"/>
              <a:ext cx="962040" cy="417060"/>
            </a:xfrm>
            <a:custGeom>
              <a:avLst/>
              <a:gdLst/>
              <a:ahLst/>
              <a:cxnLst/>
              <a:rect l="l" t="t" r="r" b="b"/>
              <a:pathLst>
                <a:path w="16034" h="6951" extrusionOk="0">
                  <a:moveTo>
                    <a:pt x="15319" y="1"/>
                  </a:moveTo>
                  <a:lnTo>
                    <a:pt x="15319" y="23"/>
                  </a:lnTo>
                  <a:cubicBezTo>
                    <a:pt x="15308" y="34"/>
                    <a:pt x="15308" y="45"/>
                    <a:pt x="15308" y="57"/>
                  </a:cubicBezTo>
                  <a:cubicBezTo>
                    <a:pt x="14883" y="2001"/>
                    <a:pt x="13542" y="3632"/>
                    <a:pt x="11710" y="4436"/>
                  </a:cubicBezTo>
                  <a:cubicBezTo>
                    <a:pt x="11084" y="4716"/>
                    <a:pt x="10447" y="4950"/>
                    <a:pt x="9788" y="5129"/>
                  </a:cubicBezTo>
                  <a:cubicBezTo>
                    <a:pt x="9472" y="5219"/>
                    <a:pt x="9153" y="5261"/>
                    <a:pt x="8832" y="5261"/>
                  </a:cubicBezTo>
                  <a:cubicBezTo>
                    <a:pt x="8596" y="5261"/>
                    <a:pt x="8360" y="5239"/>
                    <a:pt x="8123" y="5196"/>
                  </a:cubicBezTo>
                  <a:cubicBezTo>
                    <a:pt x="7096" y="5017"/>
                    <a:pt x="6068" y="4895"/>
                    <a:pt x="5096" y="4827"/>
                  </a:cubicBezTo>
                  <a:cubicBezTo>
                    <a:pt x="4984" y="4816"/>
                    <a:pt x="4875" y="4811"/>
                    <a:pt x="4767" y="4811"/>
                  </a:cubicBezTo>
                  <a:cubicBezTo>
                    <a:pt x="4660" y="4811"/>
                    <a:pt x="4554" y="4816"/>
                    <a:pt x="4448" y="4827"/>
                  </a:cubicBezTo>
                  <a:cubicBezTo>
                    <a:pt x="3029" y="4895"/>
                    <a:pt x="1531" y="5084"/>
                    <a:pt x="1" y="5341"/>
                  </a:cubicBezTo>
                  <a:cubicBezTo>
                    <a:pt x="336" y="5643"/>
                    <a:pt x="760" y="5844"/>
                    <a:pt x="1252" y="5844"/>
                  </a:cubicBezTo>
                  <a:cubicBezTo>
                    <a:pt x="1453" y="5844"/>
                    <a:pt x="1632" y="5811"/>
                    <a:pt x="1800" y="5755"/>
                  </a:cubicBezTo>
                  <a:cubicBezTo>
                    <a:pt x="1967" y="6001"/>
                    <a:pt x="2213" y="6168"/>
                    <a:pt x="2515" y="6224"/>
                  </a:cubicBezTo>
                  <a:cubicBezTo>
                    <a:pt x="2760" y="6425"/>
                    <a:pt x="3084" y="6570"/>
                    <a:pt x="3442" y="6570"/>
                  </a:cubicBezTo>
                  <a:cubicBezTo>
                    <a:pt x="3576" y="6570"/>
                    <a:pt x="3665" y="6559"/>
                    <a:pt x="3777" y="6526"/>
                  </a:cubicBezTo>
                  <a:cubicBezTo>
                    <a:pt x="3833" y="6705"/>
                    <a:pt x="4001" y="6839"/>
                    <a:pt x="4202" y="6839"/>
                  </a:cubicBezTo>
                  <a:cubicBezTo>
                    <a:pt x="4269" y="6839"/>
                    <a:pt x="4336" y="6805"/>
                    <a:pt x="4392" y="6783"/>
                  </a:cubicBezTo>
                  <a:cubicBezTo>
                    <a:pt x="4470" y="6816"/>
                    <a:pt x="4548" y="6850"/>
                    <a:pt x="4637" y="6850"/>
                  </a:cubicBezTo>
                  <a:cubicBezTo>
                    <a:pt x="4805" y="6850"/>
                    <a:pt x="4939" y="6760"/>
                    <a:pt x="5029" y="6638"/>
                  </a:cubicBezTo>
                  <a:lnTo>
                    <a:pt x="5040" y="6638"/>
                  </a:lnTo>
                  <a:cubicBezTo>
                    <a:pt x="5196" y="6638"/>
                    <a:pt x="5319" y="6570"/>
                    <a:pt x="5420" y="6470"/>
                  </a:cubicBezTo>
                  <a:lnTo>
                    <a:pt x="5431" y="6470"/>
                  </a:lnTo>
                  <a:cubicBezTo>
                    <a:pt x="5509" y="6470"/>
                    <a:pt x="5598" y="6448"/>
                    <a:pt x="5665" y="6414"/>
                  </a:cubicBezTo>
                  <a:cubicBezTo>
                    <a:pt x="5766" y="6515"/>
                    <a:pt x="5889" y="6582"/>
                    <a:pt x="6045" y="6582"/>
                  </a:cubicBezTo>
                  <a:cubicBezTo>
                    <a:pt x="6112" y="6582"/>
                    <a:pt x="6191" y="6570"/>
                    <a:pt x="6246" y="6537"/>
                  </a:cubicBezTo>
                  <a:cubicBezTo>
                    <a:pt x="6269" y="6649"/>
                    <a:pt x="6358" y="6738"/>
                    <a:pt x="6481" y="6738"/>
                  </a:cubicBezTo>
                  <a:cubicBezTo>
                    <a:pt x="6503" y="6738"/>
                    <a:pt x="6526" y="6727"/>
                    <a:pt x="6548" y="6727"/>
                  </a:cubicBezTo>
                  <a:cubicBezTo>
                    <a:pt x="6660" y="6861"/>
                    <a:pt x="6827" y="6950"/>
                    <a:pt x="7006" y="6950"/>
                  </a:cubicBezTo>
                  <a:cubicBezTo>
                    <a:pt x="7274" y="6950"/>
                    <a:pt x="7498" y="6760"/>
                    <a:pt x="7587" y="6526"/>
                  </a:cubicBezTo>
                  <a:cubicBezTo>
                    <a:pt x="7710" y="6682"/>
                    <a:pt x="7889" y="6794"/>
                    <a:pt x="8112" y="6794"/>
                  </a:cubicBezTo>
                  <a:cubicBezTo>
                    <a:pt x="8291" y="6794"/>
                    <a:pt x="8447" y="6727"/>
                    <a:pt x="8570" y="6615"/>
                  </a:cubicBezTo>
                  <a:cubicBezTo>
                    <a:pt x="8637" y="6626"/>
                    <a:pt x="8716" y="6638"/>
                    <a:pt x="8783" y="6638"/>
                  </a:cubicBezTo>
                  <a:cubicBezTo>
                    <a:pt x="8906" y="6638"/>
                    <a:pt x="9017" y="6615"/>
                    <a:pt x="9118" y="6559"/>
                  </a:cubicBezTo>
                  <a:cubicBezTo>
                    <a:pt x="9218" y="6626"/>
                    <a:pt x="9330" y="6671"/>
                    <a:pt x="9453" y="6671"/>
                  </a:cubicBezTo>
                  <a:cubicBezTo>
                    <a:pt x="9554" y="6671"/>
                    <a:pt x="9643" y="6638"/>
                    <a:pt x="9732" y="6593"/>
                  </a:cubicBezTo>
                  <a:cubicBezTo>
                    <a:pt x="9788" y="6626"/>
                    <a:pt x="9855" y="6638"/>
                    <a:pt x="9922" y="6638"/>
                  </a:cubicBezTo>
                  <a:cubicBezTo>
                    <a:pt x="10012" y="6638"/>
                    <a:pt x="10079" y="6626"/>
                    <a:pt x="10146" y="6593"/>
                  </a:cubicBezTo>
                  <a:cubicBezTo>
                    <a:pt x="10246" y="6649"/>
                    <a:pt x="10358" y="6693"/>
                    <a:pt x="10481" y="6693"/>
                  </a:cubicBezTo>
                  <a:cubicBezTo>
                    <a:pt x="10727" y="6693"/>
                    <a:pt x="10928" y="6559"/>
                    <a:pt x="11028" y="6347"/>
                  </a:cubicBezTo>
                  <a:lnTo>
                    <a:pt x="11084" y="6347"/>
                  </a:lnTo>
                  <a:cubicBezTo>
                    <a:pt x="11364" y="6347"/>
                    <a:pt x="11598" y="6112"/>
                    <a:pt x="11598" y="5833"/>
                  </a:cubicBezTo>
                  <a:cubicBezTo>
                    <a:pt x="11710" y="5867"/>
                    <a:pt x="11844" y="5900"/>
                    <a:pt x="11967" y="5900"/>
                  </a:cubicBezTo>
                  <a:cubicBezTo>
                    <a:pt x="12246" y="5900"/>
                    <a:pt x="12492" y="5800"/>
                    <a:pt x="12693" y="5643"/>
                  </a:cubicBezTo>
                  <a:cubicBezTo>
                    <a:pt x="12827" y="5733"/>
                    <a:pt x="12995" y="5777"/>
                    <a:pt x="13163" y="5777"/>
                  </a:cubicBezTo>
                  <a:cubicBezTo>
                    <a:pt x="13654" y="5777"/>
                    <a:pt x="14068" y="5397"/>
                    <a:pt x="14101" y="4906"/>
                  </a:cubicBezTo>
                  <a:lnTo>
                    <a:pt x="14202" y="4906"/>
                  </a:lnTo>
                  <a:cubicBezTo>
                    <a:pt x="15028" y="4906"/>
                    <a:pt x="15699" y="4258"/>
                    <a:pt x="15699" y="3431"/>
                  </a:cubicBezTo>
                  <a:cubicBezTo>
                    <a:pt x="15699" y="3219"/>
                    <a:pt x="15654" y="3017"/>
                    <a:pt x="15576" y="2839"/>
                  </a:cubicBezTo>
                  <a:cubicBezTo>
                    <a:pt x="15855" y="2492"/>
                    <a:pt x="16034" y="2045"/>
                    <a:pt x="16034" y="1543"/>
                  </a:cubicBezTo>
                  <a:cubicBezTo>
                    <a:pt x="16034" y="928"/>
                    <a:pt x="15755" y="369"/>
                    <a:pt x="15319"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5454105" y="10276240"/>
              <a:ext cx="439800" cy="423420"/>
            </a:xfrm>
            <a:custGeom>
              <a:avLst/>
              <a:gdLst/>
              <a:ahLst/>
              <a:cxnLst/>
              <a:rect l="l" t="t" r="r" b="b"/>
              <a:pathLst>
                <a:path w="7330" h="7057" extrusionOk="0">
                  <a:moveTo>
                    <a:pt x="3687" y="3012"/>
                  </a:moveTo>
                  <a:cubicBezTo>
                    <a:pt x="4067" y="3012"/>
                    <a:pt x="4369" y="3314"/>
                    <a:pt x="4369" y="3694"/>
                  </a:cubicBezTo>
                  <a:cubicBezTo>
                    <a:pt x="4369" y="4074"/>
                    <a:pt x="4067" y="4386"/>
                    <a:pt x="3687" y="4386"/>
                  </a:cubicBezTo>
                  <a:cubicBezTo>
                    <a:pt x="3308" y="4386"/>
                    <a:pt x="3006" y="4074"/>
                    <a:pt x="3006" y="3694"/>
                  </a:cubicBezTo>
                  <a:cubicBezTo>
                    <a:pt x="3006" y="3314"/>
                    <a:pt x="3308" y="3012"/>
                    <a:pt x="3687" y="3012"/>
                  </a:cubicBezTo>
                  <a:close/>
                  <a:moveTo>
                    <a:pt x="3629" y="1"/>
                  </a:moveTo>
                  <a:cubicBezTo>
                    <a:pt x="3308" y="1"/>
                    <a:pt x="2987" y="54"/>
                    <a:pt x="2682" y="163"/>
                  </a:cubicBezTo>
                  <a:cubicBezTo>
                    <a:pt x="2335" y="286"/>
                    <a:pt x="2011" y="431"/>
                    <a:pt x="1743" y="599"/>
                  </a:cubicBezTo>
                  <a:cubicBezTo>
                    <a:pt x="2056" y="1358"/>
                    <a:pt x="2514" y="2163"/>
                    <a:pt x="3017" y="2967"/>
                  </a:cubicBezTo>
                  <a:cubicBezTo>
                    <a:pt x="2849" y="3124"/>
                    <a:pt x="2727" y="3336"/>
                    <a:pt x="2693" y="3571"/>
                  </a:cubicBezTo>
                  <a:cubicBezTo>
                    <a:pt x="1833" y="3593"/>
                    <a:pt x="984" y="3649"/>
                    <a:pt x="224" y="3805"/>
                  </a:cubicBezTo>
                  <a:cubicBezTo>
                    <a:pt x="157" y="3817"/>
                    <a:pt x="67" y="3839"/>
                    <a:pt x="0" y="3850"/>
                  </a:cubicBezTo>
                  <a:cubicBezTo>
                    <a:pt x="12" y="4174"/>
                    <a:pt x="67" y="4520"/>
                    <a:pt x="168" y="4867"/>
                  </a:cubicBezTo>
                  <a:cubicBezTo>
                    <a:pt x="179" y="4923"/>
                    <a:pt x="201" y="4990"/>
                    <a:pt x="224" y="5046"/>
                  </a:cubicBezTo>
                  <a:cubicBezTo>
                    <a:pt x="425" y="5604"/>
                    <a:pt x="782" y="6107"/>
                    <a:pt x="1274" y="6465"/>
                  </a:cubicBezTo>
                  <a:cubicBezTo>
                    <a:pt x="1553" y="6654"/>
                    <a:pt x="1855" y="6856"/>
                    <a:pt x="2179" y="7046"/>
                  </a:cubicBezTo>
                  <a:cubicBezTo>
                    <a:pt x="2548" y="6308"/>
                    <a:pt x="2961" y="5515"/>
                    <a:pt x="3419" y="4655"/>
                  </a:cubicBezTo>
                  <a:cubicBezTo>
                    <a:pt x="3509" y="4688"/>
                    <a:pt x="3587" y="4699"/>
                    <a:pt x="3687" y="4699"/>
                  </a:cubicBezTo>
                  <a:cubicBezTo>
                    <a:pt x="3777" y="4699"/>
                    <a:pt x="3844" y="4688"/>
                    <a:pt x="3911" y="4677"/>
                  </a:cubicBezTo>
                  <a:cubicBezTo>
                    <a:pt x="4369" y="5526"/>
                    <a:pt x="4794" y="6319"/>
                    <a:pt x="5151" y="7057"/>
                  </a:cubicBezTo>
                  <a:cubicBezTo>
                    <a:pt x="5475" y="6867"/>
                    <a:pt x="5788" y="6666"/>
                    <a:pt x="6067" y="6476"/>
                  </a:cubicBezTo>
                  <a:cubicBezTo>
                    <a:pt x="6123" y="6431"/>
                    <a:pt x="6190" y="6386"/>
                    <a:pt x="6246" y="6330"/>
                  </a:cubicBezTo>
                  <a:cubicBezTo>
                    <a:pt x="6693" y="5962"/>
                    <a:pt x="7017" y="5459"/>
                    <a:pt x="7162" y="4878"/>
                  </a:cubicBezTo>
                  <a:cubicBezTo>
                    <a:pt x="7263" y="4520"/>
                    <a:pt x="7319" y="4185"/>
                    <a:pt x="7330" y="3861"/>
                  </a:cubicBezTo>
                  <a:cubicBezTo>
                    <a:pt x="6983" y="3783"/>
                    <a:pt x="6626" y="3727"/>
                    <a:pt x="6246" y="3682"/>
                  </a:cubicBezTo>
                  <a:cubicBezTo>
                    <a:pt x="5743" y="3627"/>
                    <a:pt x="5207" y="3604"/>
                    <a:pt x="4671" y="3582"/>
                  </a:cubicBezTo>
                  <a:cubicBezTo>
                    <a:pt x="4637" y="3336"/>
                    <a:pt x="4514" y="3124"/>
                    <a:pt x="4347" y="2967"/>
                  </a:cubicBezTo>
                  <a:cubicBezTo>
                    <a:pt x="4782" y="2107"/>
                    <a:pt x="5207" y="1325"/>
                    <a:pt x="5620" y="599"/>
                  </a:cubicBezTo>
                  <a:cubicBezTo>
                    <a:pt x="5285" y="431"/>
                    <a:pt x="4950" y="286"/>
                    <a:pt x="4626" y="174"/>
                  </a:cubicBezTo>
                  <a:cubicBezTo>
                    <a:pt x="4305" y="60"/>
                    <a:pt x="3967" y="1"/>
                    <a:pt x="3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6"/>
          <p:cNvGrpSpPr/>
          <p:nvPr/>
        </p:nvGrpSpPr>
        <p:grpSpPr>
          <a:xfrm>
            <a:off x="-914400" y="2845632"/>
            <a:ext cx="2204442" cy="1977648"/>
            <a:chOff x="3231105" y="9220060"/>
            <a:chExt cx="2202240" cy="1975080"/>
          </a:xfrm>
        </p:grpSpPr>
        <p:sp>
          <p:nvSpPr>
            <p:cNvPr id="1978" name="Google Shape;1978;p56"/>
            <p:cNvSpPr/>
            <p:nvPr/>
          </p:nvSpPr>
          <p:spPr>
            <a:xfrm>
              <a:off x="3375885" y="9822760"/>
              <a:ext cx="89940" cy="813900"/>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3375885" y="9822760"/>
              <a:ext cx="89940" cy="813240"/>
            </a:xfrm>
            <a:custGeom>
              <a:avLst/>
              <a:gdLst/>
              <a:ahLst/>
              <a:cxnLst/>
              <a:rect l="l" t="t" r="r" b="b"/>
              <a:pathLst>
                <a:path w="1499" h="13554" extrusionOk="0">
                  <a:moveTo>
                    <a:pt x="202" y="0"/>
                  </a:moveTo>
                  <a:lnTo>
                    <a:pt x="828" y="123"/>
                  </a:lnTo>
                  <a:cubicBezTo>
                    <a:pt x="984" y="157"/>
                    <a:pt x="1096" y="291"/>
                    <a:pt x="1096" y="447"/>
                  </a:cubicBezTo>
                  <a:lnTo>
                    <a:pt x="1264" y="12816"/>
                  </a:lnTo>
                  <a:cubicBezTo>
                    <a:pt x="1264" y="12983"/>
                    <a:pt x="1152" y="13151"/>
                    <a:pt x="995" y="13207"/>
                  </a:cubicBezTo>
                  <a:lnTo>
                    <a:pt x="1" y="13553"/>
                  </a:lnTo>
                  <a:lnTo>
                    <a:pt x="1498" y="13553"/>
                  </a:lnTo>
                  <a:lnTo>
                    <a:pt x="130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6"/>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3312225" y="10636600"/>
              <a:ext cx="697920" cy="469980"/>
            </a:xfrm>
            <a:custGeom>
              <a:avLst/>
              <a:gdLst/>
              <a:ahLst/>
              <a:cxnLst/>
              <a:rect l="l" t="t" r="r" b="b"/>
              <a:pathLst>
                <a:path w="11632" h="7833" extrusionOk="0">
                  <a:moveTo>
                    <a:pt x="1" y="0"/>
                  </a:moveTo>
                  <a:lnTo>
                    <a:pt x="1" y="7833"/>
                  </a:lnTo>
                  <a:lnTo>
                    <a:pt x="11632" y="7833"/>
                  </a:lnTo>
                  <a:lnTo>
                    <a:pt x="11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6"/>
            <p:cNvSpPr/>
            <p:nvPr/>
          </p:nvSpPr>
          <p:spPr>
            <a:xfrm>
              <a:off x="3931665" y="10470340"/>
              <a:ext cx="861480" cy="636240"/>
            </a:xfrm>
            <a:custGeom>
              <a:avLst/>
              <a:gdLst/>
              <a:ahLst/>
              <a:cxnLst/>
              <a:rect l="l" t="t" r="r" b="b"/>
              <a:pathLst>
                <a:path w="14358" h="10604" extrusionOk="0">
                  <a:moveTo>
                    <a:pt x="0" y="1"/>
                  </a:moveTo>
                  <a:lnTo>
                    <a:pt x="0" y="10604"/>
                  </a:lnTo>
                  <a:lnTo>
                    <a:pt x="14358" y="10604"/>
                  </a:lnTo>
                  <a:lnTo>
                    <a:pt x="1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6"/>
            <p:cNvSpPr/>
            <p:nvPr/>
          </p:nvSpPr>
          <p:spPr>
            <a:xfrm>
              <a:off x="4792425" y="10759300"/>
              <a:ext cx="570540" cy="347280"/>
            </a:xfrm>
            <a:custGeom>
              <a:avLst/>
              <a:gdLst/>
              <a:ahLst/>
              <a:cxnLst/>
              <a:rect l="l" t="t" r="r" b="b"/>
              <a:pathLst>
                <a:path w="9509" h="5788" extrusionOk="0">
                  <a:moveTo>
                    <a:pt x="1" y="0"/>
                  </a:moveTo>
                  <a:lnTo>
                    <a:pt x="1" y="5788"/>
                  </a:lnTo>
                  <a:lnTo>
                    <a:pt x="9509" y="5788"/>
                  </a:lnTo>
                  <a:lnTo>
                    <a:pt x="9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3369885" y="1074856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363802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6"/>
            <p:cNvSpPr/>
            <p:nvPr/>
          </p:nvSpPr>
          <p:spPr>
            <a:xfrm>
              <a:off x="3638025" y="10938940"/>
              <a:ext cx="203220" cy="89220"/>
            </a:xfrm>
            <a:custGeom>
              <a:avLst/>
              <a:gdLst/>
              <a:ahLst/>
              <a:cxnLst/>
              <a:rect l="l" t="t" r="r" b="b"/>
              <a:pathLst>
                <a:path w="3387" h="1487" extrusionOk="0">
                  <a:moveTo>
                    <a:pt x="1" y="0"/>
                  </a:moveTo>
                  <a:lnTo>
                    <a:pt x="1"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6"/>
            <p:cNvSpPr/>
            <p:nvPr/>
          </p:nvSpPr>
          <p:spPr>
            <a:xfrm>
              <a:off x="3369885" y="10938940"/>
              <a:ext cx="203160" cy="89220"/>
            </a:xfrm>
            <a:custGeom>
              <a:avLst/>
              <a:gdLst/>
              <a:ahLst/>
              <a:cxnLst/>
              <a:rect l="l" t="t" r="r" b="b"/>
              <a:pathLst>
                <a:path w="3386" h="1487" extrusionOk="0">
                  <a:moveTo>
                    <a:pt x="0" y="0"/>
                  </a:moveTo>
                  <a:lnTo>
                    <a:pt x="0"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4840005" y="10826320"/>
              <a:ext cx="202560" cy="89880"/>
            </a:xfrm>
            <a:custGeom>
              <a:avLst/>
              <a:gdLst/>
              <a:ahLst/>
              <a:cxnLst/>
              <a:rect l="l" t="t" r="r" b="b"/>
              <a:pathLst>
                <a:path w="3376"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6"/>
            <p:cNvSpPr/>
            <p:nvPr/>
          </p:nvSpPr>
          <p:spPr>
            <a:xfrm>
              <a:off x="5109525" y="1082632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6"/>
            <p:cNvSpPr/>
            <p:nvPr/>
          </p:nvSpPr>
          <p:spPr>
            <a:xfrm>
              <a:off x="5109525" y="10993900"/>
              <a:ext cx="203160" cy="89880"/>
            </a:xfrm>
            <a:custGeom>
              <a:avLst/>
              <a:gdLst/>
              <a:ahLst/>
              <a:cxnLst/>
              <a:rect l="l" t="t" r="r" b="b"/>
              <a:pathLst>
                <a:path w="3386" h="1498" extrusionOk="0">
                  <a:moveTo>
                    <a:pt x="0" y="1"/>
                  </a:moveTo>
                  <a:lnTo>
                    <a:pt x="0"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6"/>
            <p:cNvSpPr/>
            <p:nvPr/>
          </p:nvSpPr>
          <p:spPr>
            <a:xfrm>
              <a:off x="4840005" y="10993900"/>
              <a:ext cx="202560" cy="89880"/>
            </a:xfrm>
            <a:custGeom>
              <a:avLst/>
              <a:gdLst/>
              <a:ahLst/>
              <a:cxnLst/>
              <a:rect l="l" t="t" r="r" b="b"/>
              <a:pathLst>
                <a:path w="3376" h="1498"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6"/>
            <p:cNvSpPr/>
            <p:nvPr/>
          </p:nvSpPr>
          <p:spPr>
            <a:xfrm>
              <a:off x="3998685" y="10591660"/>
              <a:ext cx="202500" cy="89940"/>
            </a:xfrm>
            <a:custGeom>
              <a:avLst/>
              <a:gdLst/>
              <a:ahLst/>
              <a:cxnLst/>
              <a:rect l="l" t="t" r="r" b="b"/>
              <a:pathLst>
                <a:path w="3375" h="1499"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6"/>
            <p:cNvSpPr/>
            <p:nvPr/>
          </p:nvSpPr>
          <p:spPr>
            <a:xfrm>
              <a:off x="4260165" y="10591660"/>
              <a:ext cx="202500" cy="89940"/>
            </a:xfrm>
            <a:custGeom>
              <a:avLst/>
              <a:gdLst/>
              <a:ahLst/>
              <a:cxnLst/>
              <a:rect l="l" t="t" r="r" b="b"/>
              <a:pathLst>
                <a:path w="3375" h="1499" extrusionOk="0">
                  <a:moveTo>
                    <a:pt x="0" y="1"/>
                  </a:moveTo>
                  <a:lnTo>
                    <a:pt x="0" y="1498"/>
                  </a:lnTo>
                  <a:lnTo>
                    <a:pt x="3374" y="1498"/>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4522245" y="10591660"/>
              <a:ext cx="203220" cy="89940"/>
            </a:xfrm>
            <a:custGeom>
              <a:avLst/>
              <a:gdLst/>
              <a:ahLst/>
              <a:cxnLst/>
              <a:rect l="l" t="t" r="r" b="b"/>
              <a:pathLst>
                <a:path w="3387" h="1499" extrusionOk="0">
                  <a:moveTo>
                    <a:pt x="1" y="1"/>
                  </a:moveTo>
                  <a:lnTo>
                    <a:pt x="1"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6"/>
            <p:cNvSpPr/>
            <p:nvPr/>
          </p:nvSpPr>
          <p:spPr>
            <a:xfrm>
              <a:off x="3998685" y="10748560"/>
              <a:ext cx="202500" cy="89880"/>
            </a:xfrm>
            <a:custGeom>
              <a:avLst/>
              <a:gdLst/>
              <a:ahLst/>
              <a:cxnLst/>
              <a:rect l="l" t="t" r="r" b="b"/>
              <a:pathLst>
                <a:path w="3375"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4260165" y="10748560"/>
              <a:ext cx="202500" cy="89880"/>
            </a:xfrm>
            <a:custGeom>
              <a:avLst/>
              <a:gdLst/>
              <a:ahLst/>
              <a:cxnLst/>
              <a:rect l="l" t="t" r="r" b="b"/>
              <a:pathLst>
                <a:path w="3375" h="1498" extrusionOk="0">
                  <a:moveTo>
                    <a:pt x="0" y="0"/>
                  </a:moveTo>
                  <a:lnTo>
                    <a:pt x="0" y="1498"/>
                  </a:lnTo>
                  <a:lnTo>
                    <a:pt x="3374" y="1498"/>
                  </a:lnTo>
                  <a:lnTo>
                    <a:pt x="3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452224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6"/>
            <p:cNvSpPr/>
            <p:nvPr/>
          </p:nvSpPr>
          <p:spPr>
            <a:xfrm>
              <a:off x="3998685" y="10905400"/>
              <a:ext cx="202500" cy="89220"/>
            </a:xfrm>
            <a:custGeom>
              <a:avLst/>
              <a:gdLst/>
              <a:ahLst/>
              <a:cxnLst/>
              <a:rect l="l" t="t" r="r" b="b"/>
              <a:pathLst>
                <a:path w="3375" h="1487" extrusionOk="0">
                  <a:moveTo>
                    <a:pt x="1" y="1"/>
                  </a:moveTo>
                  <a:lnTo>
                    <a:pt x="1" y="1487"/>
                  </a:lnTo>
                  <a:lnTo>
                    <a:pt x="3375" y="1487"/>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6"/>
            <p:cNvSpPr/>
            <p:nvPr/>
          </p:nvSpPr>
          <p:spPr>
            <a:xfrm>
              <a:off x="4260165" y="10905400"/>
              <a:ext cx="202500" cy="89220"/>
            </a:xfrm>
            <a:custGeom>
              <a:avLst/>
              <a:gdLst/>
              <a:ahLst/>
              <a:cxnLst/>
              <a:rect l="l" t="t" r="r" b="b"/>
              <a:pathLst>
                <a:path w="3375" h="1487" extrusionOk="0">
                  <a:moveTo>
                    <a:pt x="0" y="1"/>
                  </a:moveTo>
                  <a:lnTo>
                    <a:pt x="0" y="1487"/>
                  </a:lnTo>
                  <a:lnTo>
                    <a:pt x="3374" y="1487"/>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4522245" y="10905400"/>
              <a:ext cx="203220" cy="89220"/>
            </a:xfrm>
            <a:custGeom>
              <a:avLst/>
              <a:gdLst/>
              <a:ahLst/>
              <a:cxnLst/>
              <a:rect l="l" t="t" r="r" b="b"/>
              <a:pathLst>
                <a:path w="3387" h="1487" extrusionOk="0">
                  <a:moveTo>
                    <a:pt x="1" y="1"/>
                  </a:moveTo>
                  <a:lnTo>
                    <a:pt x="1" y="1487"/>
                  </a:lnTo>
                  <a:lnTo>
                    <a:pt x="3386" y="148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4792425" y="10759300"/>
              <a:ext cx="38940" cy="347280"/>
            </a:xfrm>
            <a:custGeom>
              <a:avLst/>
              <a:gdLst/>
              <a:ahLst/>
              <a:cxnLst/>
              <a:rect l="l" t="t" r="r" b="b"/>
              <a:pathLst>
                <a:path w="649" h="5788" extrusionOk="0">
                  <a:moveTo>
                    <a:pt x="1" y="0"/>
                  </a:moveTo>
                  <a:lnTo>
                    <a:pt x="1" y="5788"/>
                  </a:lnTo>
                  <a:lnTo>
                    <a:pt x="649" y="5788"/>
                  </a:lnTo>
                  <a:lnTo>
                    <a:pt x="36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3861945" y="10636600"/>
              <a:ext cx="69780" cy="469980"/>
            </a:xfrm>
            <a:custGeom>
              <a:avLst/>
              <a:gdLst/>
              <a:ahLst/>
              <a:cxnLst/>
              <a:rect l="l" t="t" r="r" b="b"/>
              <a:pathLst>
                <a:path w="1163" h="7833" extrusionOk="0">
                  <a:moveTo>
                    <a:pt x="682" y="0"/>
                  </a:moveTo>
                  <a:lnTo>
                    <a:pt x="0" y="7833"/>
                  </a:lnTo>
                  <a:lnTo>
                    <a:pt x="1162" y="7833"/>
                  </a:lnTo>
                  <a:lnTo>
                    <a:pt x="1162"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3297465" y="9220060"/>
              <a:ext cx="274920" cy="575940"/>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3343065" y="9293140"/>
              <a:ext cx="229320" cy="502860"/>
            </a:xfrm>
            <a:custGeom>
              <a:avLst/>
              <a:gdLst/>
              <a:ahLst/>
              <a:cxnLst/>
              <a:rect l="l" t="t" r="r" b="b"/>
              <a:pathLst>
                <a:path w="3822" h="8381" extrusionOk="0">
                  <a:moveTo>
                    <a:pt x="2648" y="1"/>
                  </a:moveTo>
                  <a:lnTo>
                    <a:pt x="2648" y="1"/>
                  </a:lnTo>
                  <a:cubicBezTo>
                    <a:pt x="2760" y="571"/>
                    <a:pt x="2704" y="1096"/>
                    <a:pt x="2548" y="1598"/>
                  </a:cubicBezTo>
                  <a:cubicBezTo>
                    <a:pt x="2459" y="1911"/>
                    <a:pt x="2514" y="2246"/>
                    <a:pt x="2727" y="2481"/>
                  </a:cubicBezTo>
                  <a:lnTo>
                    <a:pt x="2783" y="2537"/>
                  </a:lnTo>
                  <a:cubicBezTo>
                    <a:pt x="2939" y="2693"/>
                    <a:pt x="3017" y="2928"/>
                    <a:pt x="2950" y="3140"/>
                  </a:cubicBezTo>
                  <a:cubicBezTo>
                    <a:pt x="2872" y="3431"/>
                    <a:pt x="2716" y="3688"/>
                    <a:pt x="2514" y="3889"/>
                  </a:cubicBezTo>
                  <a:cubicBezTo>
                    <a:pt x="2369" y="4045"/>
                    <a:pt x="2269" y="4258"/>
                    <a:pt x="2224" y="4481"/>
                  </a:cubicBezTo>
                  <a:cubicBezTo>
                    <a:pt x="2179" y="4749"/>
                    <a:pt x="2179" y="4995"/>
                    <a:pt x="2269" y="5230"/>
                  </a:cubicBezTo>
                  <a:cubicBezTo>
                    <a:pt x="2291" y="5263"/>
                    <a:pt x="2313" y="5308"/>
                    <a:pt x="2336" y="5330"/>
                  </a:cubicBezTo>
                  <a:cubicBezTo>
                    <a:pt x="2615" y="5766"/>
                    <a:pt x="2425" y="6381"/>
                    <a:pt x="1922" y="6448"/>
                  </a:cubicBezTo>
                  <a:lnTo>
                    <a:pt x="1900" y="6448"/>
                  </a:lnTo>
                  <a:cubicBezTo>
                    <a:pt x="1804" y="6468"/>
                    <a:pt x="1708" y="6479"/>
                    <a:pt x="1612" y="6479"/>
                  </a:cubicBezTo>
                  <a:cubicBezTo>
                    <a:pt x="1397" y="6479"/>
                    <a:pt x="1185" y="6423"/>
                    <a:pt x="984" y="6291"/>
                  </a:cubicBezTo>
                  <a:cubicBezTo>
                    <a:pt x="649" y="6202"/>
                    <a:pt x="369" y="6001"/>
                    <a:pt x="112" y="5721"/>
                  </a:cubicBezTo>
                  <a:cubicBezTo>
                    <a:pt x="45" y="5855"/>
                    <a:pt x="0" y="5989"/>
                    <a:pt x="0" y="6135"/>
                  </a:cubicBezTo>
                  <a:cubicBezTo>
                    <a:pt x="0" y="6448"/>
                    <a:pt x="168" y="6716"/>
                    <a:pt x="425" y="6872"/>
                  </a:cubicBezTo>
                  <a:cubicBezTo>
                    <a:pt x="246" y="6984"/>
                    <a:pt x="112" y="7174"/>
                    <a:pt x="112" y="7420"/>
                  </a:cubicBezTo>
                  <a:cubicBezTo>
                    <a:pt x="112" y="7777"/>
                    <a:pt x="392" y="8056"/>
                    <a:pt x="749" y="8056"/>
                  </a:cubicBezTo>
                  <a:cubicBezTo>
                    <a:pt x="783" y="8056"/>
                    <a:pt x="838" y="8056"/>
                    <a:pt x="883" y="8045"/>
                  </a:cubicBezTo>
                  <a:cubicBezTo>
                    <a:pt x="928" y="8235"/>
                    <a:pt x="1095" y="8380"/>
                    <a:pt x="1285" y="8380"/>
                  </a:cubicBezTo>
                  <a:cubicBezTo>
                    <a:pt x="1498" y="8380"/>
                    <a:pt x="1654" y="8235"/>
                    <a:pt x="1699" y="8056"/>
                  </a:cubicBezTo>
                  <a:lnTo>
                    <a:pt x="1710" y="8056"/>
                  </a:lnTo>
                  <a:cubicBezTo>
                    <a:pt x="2056" y="8056"/>
                    <a:pt x="2336" y="7777"/>
                    <a:pt x="2336" y="7431"/>
                  </a:cubicBezTo>
                  <a:cubicBezTo>
                    <a:pt x="2336" y="7319"/>
                    <a:pt x="2313" y="7218"/>
                    <a:pt x="2257" y="7118"/>
                  </a:cubicBezTo>
                  <a:cubicBezTo>
                    <a:pt x="2593" y="7062"/>
                    <a:pt x="2838" y="6783"/>
                    <a:pt x="2838" y="6436"/>
                  </a:cubicBezTo>
                  <a:cubicBezTo>
                    <a:pt x="2838" y="6325"/>
                    <a:pt x="2816" y="6224"/>
                    <a:pt x="2771" y="6135"/>
                  </a:cubicBezTo>
                  <a:cubicBezTo>
                    <a:pt x="2794" y="6045"/>
                    <a:pt x="2827" y="5945"/>
                    <a:pt x="2827" y="5855"/>
                  </a:cubicBezTo>
                  <a:cubicBezTo>
                    <a:pt x="2827" y="5688"/>
                    <a:pt x="2771" y="5520"/>
                    <a:pt x="2682" y="5386"/>
                  </a:cubicBezTo>
                  <a:cubicBezTo>
                    <a:pt x="2850" y="5263"/>
                    <a:pt x="2961" y="5084"/>
                    <a:pt x="2995" y="4872"/>
                  </a:cubicBezTo>
                  <a:cubicBezTo>
                    <a:pt x="3241" y="4693"/>
                    <a:pt x="3397" y="4392"/>
                    <a:pt x="3397" y="4079"/>
                  </a:cubicBezTo>
                  <a:cubicBezTo>
                    <a:pt x="3397" y="3922"/>
                    <a:pt x="3352" y="3788"/>
                    <a:pt x="3285" y="3643"/>
                  </a:cubicBezTo>
                  <a:cubicBezTo>
                    <a:pt x="3609" y="3487"/>
                    <a:pt x="3822" y="3152"/>
                    <a:pt x="3822" y="2738"/>
                  </a:cubicBezTo>
                  <a:cubicBezTo>
                    <a:pt x="3822" y="2325"/>
                    <a:pt x="3576" y="1990"/>
                    <a:pt x="3229" y="1844"/>
                  </a:cubicBezTo>
                  <a:cubicBezTo>
                    <a:pt x="3397" y="1632"/>
                    <a:pt x="3498" y="1375"/>
                    <a:pt x="3498" y="1096"/>
                  </a:cubicBezTo>
                  <a:cubicBezTo>
                    <a:pt x="3498" y="571"/>
                    <a:pt x="3129" y="135"/>
                    <a:pt x="264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56"/>
          <p:cNvSpPr/>
          <p:nvPr/>
        </p:nvSpPr>
        <p:spPr>
          <a:xfrm>
            <a:off x="58764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44819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22137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59;p74">
            <a:extLst>
              <a:ext uri="{FF2B5EF4-FFF2-40B4-BE49-F238E27FC236}">
                <a16:creationId xmlns:a16="http://schemas.microsoft.com/office/drawing/2014/main" id="{0CD22C01-BBDC-4C5C-B0BD-9879BBABF2DA}"/>
              </a:ext>
            </a:extLst>
          </p:cNvPr>
          <p:cNvSpPr txBox="1">
            <a:spLocks/>
          </p:cNvSpPr>
          <p:nvPr/>
        </p:nvSpPr>
        <p:spPr>
          <a:xfrm>
            <a:off x="1512412" y="1422168"/>
            <a:ext cx="6507316" cy="1293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0000"/>
              <a:buFont typeface="Montserrat SemiBold"/>
              <a:buNone/>
              <a:defRPr sz="100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9pPr>
          </a:lstStyle>
          <a:p>
            <a:r>
              <a:rPr lang="en-US" dirty="0"/>
              <a:t>THANKS!</a:t>
            </a:r>
          </a:p>
        </p:txBody>
      </p:sp>
      <p:sp>
        <p:nvSpPr>
          <p:cNvPr id="54" name="Google Shape;3160;p74">
            <a:extLst>
              <a:ext uri="{FF2B5EF4-FFF2-40B4-BE49-F238E27FC236}">
                <a16:creationId xmlns:a16="http://schemas.microsoft.com/office/drawing/2014/main" id="{1DBA5BBD-F42C-4024-90D6-97C0B7774720}"/>
              </a:ext>
            </a:extLst>
          </p:cNvPr>
          <p:cNvSpPr txBox="1">
            <a:spLocks/>
          </p:cNvSpPr>
          <p:nvPr/>
        </p:nvSpPr>
        <p:spPr>
          <a:xfrm>
            <a:off x="1940550" y="3023103"/>
            <a:ext cx="5262900" cy="419284"/>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9pPr>
          </a:lstStyle>
          <a:p>
            <a:pPr marL="0" indent="0"/>
            <a:r>
              <a:rPr lang="en-US" dirty="0"/>
              <a:t>Feel Free to Ask any Questions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65"/>
          <p:cNvSpPr txBox="1">
            <a:spLocks noGrp="1"/>
          </p:cNvSpPr>
          <p:nvPr>
            <p:ph type="title"/>
          </p:nvPr>
        </p:nvSpPr>
        <p:spPr>
          <a:xfrm>
            <a:off x="720000" y="656542"/>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b="1" i="0" dirty="0">
                <a:effectLst/>
                <a:latin typeface="Montserrat SemiBold" panose="00000700000000000000" pitchFamily="2" charset="0"/>
              </a:rPr>
              <a:t>ACKNOWLEDGMENT</a:t>
            </a:r>
            <a:endParaRPr b="1" dirty="0">
              <a:latin typeface="Montserrat SemiBold" panose="00000700000000000000" pitchFamily="2" charset="0"/>
              <a:ea typeface="Montserrat"/>
              <a:cs typeface="Montserrat"/>
              <a:sym typeface="Montserrat"/>
            </a:endParaRPr>
          </a:p>
        </p:txBody>
      </p:sp>
      <p:grpSp>
        <p:nvGrpSpPr>
          <p:cNvPr id="4" name="Group 3">
            <a:extLst>
              <a:ext uri="{FF2B5EF4-FFF2-40B4-BE49-F238E27FC236}">
                <a16:creationId xmlns:a16="http://schemas.microsoft.com/office/drawing/2014/main" id="{FD37E148-DED6-46D3-B109-A5BFEF504690}"/>
              </a:ext>
            </a:extLst>
          </p:cNvPr>
          <p:cNvGrpSpPr/>
          <p:nvPr/>
        </p:nvGrpSpPr>
        <p:grpSpPr>
          <a:xfrm>
            <a:off x="1434467" y="2028697"/>
            <a:ext cx="1758152" cy="2458262"/>
            <a:chOff x="2224997" y="1092052"/>
            <a:chExt cx="1489200" cy="2096729"/>
          </a:xfrm>
        </p:grpSpPr>
        <p:sp>
          <p:nvSpPr>
            <p:cNvPr id="5" name="Google Shape;917;p45">
              <a:extLst>
                <a:ext uri="{FF2B5EF4-FFF2-40B4-BE49-F238E27FC236}">
                  <a16:creationId xmlns:a16="http://schemas.microsoft.com/office/drawing/2014/main" id="{DFADDDEF-50D7-4139-8E15-FCCB32400EAE}"/>
                </a:ext>
              </a:extLst>
            </p:cNvPr>
            <p:cNvSpPr txBox="1"/>
            <p:nvPr/>
          </p:nvSpPr>
          <p:spPr>
            <a:xfrm>
              <a:off x="2224997" y="2531747"/>
              <a:ext cx="1489200" cy="657034"/>
            </a:xfrm>
            <a:prstGeom prst="rect">
              <a:avLst/>
            </a:prstGeom>
            <a:noFill/>
            <a:ln>
              <a:noFill/>
            </a:ln>
          </p:spPr>
          <p:txBody>
            <a:bodyPr spcFirstLastPara="1" wrap="square" lIns="0" tIns="0" rIns="0" bIns="0" anchor="t" anchorCtr="0">
              <a:noAutofit/>
            </a:bodyPr>
            <a:lstStyle/>
            <a:p>
              <a:pPr lvl="0" algn="ctr"/>
              <a:r>
                <a:rPr lang="en-IN" sz="1600" b="1" dirty="0">
                  <a:solidFill>
                    <a:srgbClr val="28324A"/>
                  </a:solidFill>
                  <a:latin typeface="Source Sans Pro"/>
                  <a:ea typeface="Source Sans Pro"/>
                  <a:cs typeface="Source Sans Pro"/>
                  <a:sym typeface="Source Sans Pro"/>
                </a:rPr>
                <a:t>DR. AKHIL GUPTA</a:t>
              </a:r>
              <a:br>
                <a:rPr lang="en-IN" sz="1800" dirty="0">
                  <a:latin typeface="Source Sans Pro"/>
                  <a:ea typeface="Source Sans Pro"/>
                  <a:cs typeface="Source Sans Pro"/>
                  <a:sym typeface="Source Sans Pro"/>
                </a:rPr>
              </a:br>
              <a:r>
                <a:rPr lang="en-IN" dirty="0">
                  <a:solidFill>
                    <a:srgbClr val="707685"/>
                  </a:solidFill>
                  <a:latin typeface="Source Sans Pro"/>
                  <a:ea typeface="Source Sans Pro"/>
                  <a:cs typeface="Source Sans Pro"/>
                  <a:sym typeface="Source Sans Pro"/>
                </a:rPr>
                <a:t>Assistant Professor</a:t>
              </a:r>
            </a:p>
            <a:p>
              <a:pPr lvl="0" algn="ctr"/>
              <a:r>
                <a:rPr lang="en-IN" dirty="0">
                  <a:solidFill>
                    <a:srgbClr val="707685"/>
                  </a:solidFill>
                  <a:latin typeface="Source Sans Pro"/>
                  <a:ea typeface="Source Sans Pro"/>
                  <a:cs typeface="Source Sans Pro"/>
                  <a:sym typeface="Source Sans Pro"/>
                </a:rPr>
                <a:t>LPU</a:t>
              </a:r>
            </a:p>
          </p:txBody>
        </p:sp>
        <p:pic>
          <p:nvPicPr>
            <p:cNvPr id="6" name="Picture 5">
              <a:extLst>
                <a:ext uri="{FF2B5EF4-FFF2-40B4-BE49-F238E27FC236}">
                  <a16:creationId xmlns:a16="http://schemas.microsoft.com/office/drawing/2014/main" id="{22253FD2-0684-46C7-841A-EF2989F6A7F5}"/>
                </a:ext>
              </a:extLst>
            </p:cNvPr>
            <p:cNvPicPr>
              <a:picLocks noChangeAspect="1"/>
            </p:cNvPicPr>
            <p:nvPr/>
          </p:nvPicPr>
          <p:blipFill rotWithShape="1">
            <a:blip r:embed="rId3"/>
            <a:srcRect l="5803" t="5731" r="5279" b="6730"/>
            <a:stretch/>
          </p:blipFill>
          <p:spPr>
            <a:xfrm>
              <a:off x="2306051" y="1092052"/>
              <a:ext cx="1355411" cy="1364861"/>
            </a:xfrm>
            <a:prstGeom prst="ellipse">
              <a:avLst/>
            </a:prstGeom>
            <a:ln w="12700">
              <a:solidFill>
                <a:schemeClr val="tx1">
                  <a:lumMod val="50000"/>
                  <a:lumOff val="50000"/>
                </a:schemeClr>
              </a:solidFill>
            </a:ln>
          </p:spPr>
        </p:pic>
      </p:grpSp>
      <p:sp>
        <p:nvSpPr>
          <p:cNvPr id="9" name="Google Shape;674;p44">
            <a:extLst>
              <a:ext uri="{FF2B5EF4-FFF2-40B4-BE49-F238E27FC236}">
                <a16:creationId xmlns:a16="http://schemas.microsoft.com/office/drawing/2014/main" id="{EF6F2B71-4D5F-4FB6-AE42-9BB48D89E96E}"/>
              </a:ext>
            </a:extLst>
          </p:cNvPr>
          <p:cNvSpPr txBox="1">
            <a:spLocks/>
          </p:cNvSpPr>
          <p:nvPr/>
        </p:nvSpPr>
        <p:spPr>
          <a:xfrm>
            <a:off x="4365652" y="1902182"/>
            <a:ext cx="3676661" cy="2407522"/>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lumMod val="50000"/>
                  </a:schemeClr>
                </a:solidFill>
                <a:latin typeface="Montserrat Medium" panose="00000600000000000000" pitchFamily="2" charset="0"/>
              </a:rPr>
              <a:t>We express our sincere gratitude to Dr. Akhil Gupta for his invaluable insights and unwavering guidance throughout the development of our project. His expertise and support have been instrumental in shaping the success of our endeavor.</a:t>
            </a:r>
          </a:p>
        </p:txBody>
      </p:sp>
    </p:spTree>
    <p:extLst>
      <p:ext uri="{BB962C8B-B14F-4D97-AF65-F5344CB8AC3E}">
        <p14:creationId xmlns:p14="http://schemas.microsoft.com/office/powerpoint/2010/main" val="2280049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89"/>
                                        </p:tgtEl>
                                        <p:attrNameLst>
                                          <p:attrName>style.visibility</p:attrName>
                                        </p:attrNameLst>
                                      </p:cBhvr>
                                      <p:to>
                                        <p:strVal val="visible"/>
                                      </p:to>
                                    </p:set>
                                    <p:animEffect transition="in" filter="fade">
                                      <p:cBhvr>
                                        <p:cTn id="7" dur="500"/>
                                        <p:tgtEl>
                                          <p:spTgt spid="27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9"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42"/>
          <p:cNvSpPr txBox="1">
            <a:spLocks noGrp="1"/>
          </p:cNvSpPr>
          <p:nvPr>
            <p:ph type="title" idx="2"/>
          </p:nvPr>
        </p:nvSpPr>
        <p:spPr>
          <a:xfrm>
            <a:off x="1804700" y="1639106"/>
            <a:ext cx="2412000" cy="729542"/>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1800" dirty="0">
                <a:solidFill>
                  <a:schemeClr val="tx1">
                    <a:lumMod val="75000"/>
                    <a:lumOff val="25000"/>
                  </a:schemeClr>
                </a:solidFill>
              </a:rPr>
              <a:t>01</a:t>
            </a:r>
            <a:br>
              <a:rPr lang="en" sz="1800" dirty="0"/>
            </a:br>
            <a:r>
              <a:rPr lang="en-US" sz="1600" dirty="0"/>
              <a:t>Introduction</a:t>
            </a:r>
            <a:endParaRPr dirty="0"/>
          </a:p>
        </p:txBody>
      </p:sp>
      <p:sp>
        <p:nvSpPr>
          <p:cNvPr id="575" name="Google Shape;575;p42"/>
          <p:cNvSpPr txBox="1">
            <a:spLocks noGrp="1"/>
          </p:cNvSpPr>
          <p:nvPr>
            <p:ph type="title" idx="15"/>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TABLE OF </a:t>
            </a:r>
            <a:r>
              <a:rPr lang="en" b="1" dirty="0">
                <a:latin typeface="Montserrat"/>
                <a:ea typeface="Montserrat"/>
                <a:cs typeface="Montserrat"/>
                <a:sym typeface="Montserrat"/>
              </a:rPr>
              <a:t>CONTENTS</a:t>
            </a:r>
            <a:endParaRPr b="1" dirty="0">
              <a:latin typeface="Montserrat"/>
              <a:ea typeface="Montserrat"/>
              <a:cs typeface="Montserrat"/>
              <a:sym typeface="Montserrat"/>
            </a:endParaRPr>
          </a:p>
        </p:txBody>
      </p:sp>
      <p:sp>
        <p:nvSpPr>
          <p:cNvPr id="576" name="Google Shape;576;p42"/>
          <p:cNvSpPr/>
          <p:nvPr/>
        </p:nvSpPr>
        <p:spPr>
          <a:xfrm>
            <a:off x="75266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42"/>
          <p:cNvGrpSpPr/>
          <p:nvPr/>
        </p:nvGrpSpPr>
        <p:grpSpPr>
          <a:xfrm>
            <a:off x="8132163" y="4508887"/>
            <a:ext cx="213408" cy="316663"/>
            <a:chOff x="8873575" y="4119500"/>
            <a:chExt cx="228000" cy="337450"/>
          </a:xfrm>
        </p:grpSpPr>
        <p:sp>
          <p:nvSpPr>
            <p:cNvPr id="578" name="Google Shape;578;p42"/>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2"/>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2"/>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2"/>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2"/>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42"/>
          <p:cNvGrpSpPr/>
          <p:nvPr/>
        </p:nvGrpSpPr>
        <p:grpSpPr>
          <a:xfrm>
            <a:off x="7817901" y="4622105"/>
            <a:ext cx="316415" cy="213955"/>
            <a:chOff x="8537825" y="4240150"/>
            <a:chExt cx="338050" cy="228000"/>
          </a:xfrm>
        </p:grpSpPr>
        <p:sp>
          <p:nvSpPr>
            <p:cNvPr id="596" name="Google Shape;596;p42"/>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2"/>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2"/>
          <p:cNvSpPr/>
          <p:nvPr/>
        </p:nvSpPr>
        <p:spPr>
          <a:xfrm>
            <a:off x="7585804" y="921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173752" y="19877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64;p42">
            <a:extLst>
              <a:ext uri="{FF2B5EF4-FFF2-40B4-BE49-F238E27FC236}">
                <a16:creationId xmlns:a16="http://schemas.microsoft.com/office/drawing/2014/main" id="{F040835D-4BE6-4D61-A322-917D3F4CBC3B}"/>
              </a:ext>
            </a:extLst>
          </p:cNvPr>
          <p:cNvSpPr txBox="1">
            <a:spLocks/>
          </p:cNvSpPr>
          <p:nvPr/>
        </p:nvSpPr>
        <p:spPr>
          <a:xfrm>
            <a:off x="4682066" y="1626650"/>
            <a:ext cx="2739825"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02</a:t>
            </a:r>
            <a:br>
              <a:rPr lang="en-US" sz="1800" dirty="0"/>
            </a:br>
            <a:r>
              <a:rPr lang="en-US" sz="1600" dirty="0"/>
              <a:t>Problem Statement</a:t>
            </a:r>
            <a:endParaRPr lang="en-US" dirty="0"/>
          </a:p>
        </p:txBody>
      </p:sp>
      <p:sp>
        <p:nvSpPr>
          <p:cNvPr id="75" name="Google Shape;564;p42">
            <a:extLst>
              <a:ext uri="{FF2B5EF4-FFF2-40B4-BE49-F238E27FC236}">
                <a16:creationId xmlns:a16="http://schemas.microsoft.com/office/drawing/2014/main" id="{1D25B98C-4A84-4C54-AEFE-F00DFE62D544}"/>
              </a:ext>
            </a:extLst>
          </p:cNvPr>
          <p:cNvSpPr txBox="1">
            <a:spLocks/>
          </p:cNvSpPr>
          <p:nvPr/>
        </p:nvSpPr>
        <p:spPr>
          <a:xfrm>
            <a:off x="1804700" y="3592529"/>
            <a:ext cx="2412000"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05</a:t>
            </a:r>
            <a:br>
              <a:rPr lang="en-US" sz="1800" dirty="0"/>
            </a:br>
            <a:r>
              <a:rPr lang="en-US" sz="1600" dirty="0"/>
              <a:t>Examples</a:t>
            </a:r>
            <a:endParaRPr lang="en-US" dirty="0"/>
          </a:p>
        </p:txBody>
      </p:sp>
      <p:sp>
        <p:nvSpPr>
          <p:cNvPr id="76" name="Google Shape;564;p42">
            <a:extLst>
              <a:ext uri="{FF2B5EF4-FFF2-40B4-BE49-F238E27FC236}">
                <a16:creationId xmlns:a16="http://schemas.microsoft.com/office/drawing/2014/main" id="{5521AF65-BB27-491A-9CE8-68F83A06F95A}"/>
              </a:ext>
            </a:extLst>
          </p:cNvPr>
          <p:cNvSpPr txBox="1">
            <a:spLocks/>
          </p:cNvSpPr>
          <p:nvPr/>
        </p:nvSpPr>
        <p:spPr>
          <a:xfrm>
            <a:off x="4558669" y="2668747"/>
            <a:ext cx="2986617"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04</a:t>
            </a:r>
            <a:br>
              <a:rPr lang="en-US" sz="1800" dirty="0"/>
            </a:br>
            <a:r>
              <a:rPr lang="en-US" sz="1600" dirty="0"/>
              <a:t>System Architecture</a:t>
            </a:r>
            <a:endParaRPr lang="en-US" dirty="0"/>
          </a:p>
        </p:txBody>
      </p:sp>
      <p:sp>
        <p:nvSpPr>
          <p:cNvPr id="77" name="Google Shape;564;p42">
            <a:extLst>
              <a:ext uri="{FF2B5EF4-FFF2-40B4-BE49-F238E27FC236}">
                <a16:creationId xmlns:a16="http://schemas.microsoft.com/office/drawing/2014/main" id="{E234A53B-9583-4D5A-889D-213F70AC5696}"/>
              </a:ext>
            </a:extLst>
          </p:cNvPr>
          <p:cNvSpPr txBox="1">
            <a:spLocks/>
          </p:cNvSpPr>
          <p:nvPr/>
        </p:nvSpPr>
        <p:spPr>
          <a:xfrm>
            <a:off x="1606719" y="2668747"/>
            <a:ext cx="2807961"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03</a:t>
            </a:r>
            <a:br>
              <a:rPr lang="en-US" sz="1800" dirty="0"/>
            </a:br>
            <a:r>
              <a:rPr lang="en-US" sz="1600" dirty="0"/>
              <a:t>Solution Overview</a:t>
            </a:r>
            <a:endParaRPr lang="en-US" dirty="0"/>
          </a:p>
        </p:txBody>
      </p:sp>
      <p:sp>
        <p:nvSpPr>
          <p:cNvPr id="78" name="Google Shape;564;p42">
            <a:extLst>
              <a:ext uri="{FF2B5EF4-FFF2-40B4-BE49-F238E27FC236}">
                <a16:creationId xmlns:a16="http://schemas.microsoft.com/office/drawing/2014/main" id="{D43E9984-033C-4018-B543-9AD957CE8859}"/>
              </a:ext>
            </a:extLst>
          </p:cNvPr>
          <p:cNvSpPr txBox="1">
            <a:spLocks/>
          </p:cNvSpPr>
          <p:nvPr/>
        </p:nvSpPr>
        <p:spPr>
          <a:xfrm>
            <a:off x="4845977" y="3592529"/>
            <a:ext cx="2412000"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06</a:t>
            </a:r>
            <a:br>
              <a:rPr lang="en-US" sz="1800" dirty="0"/>
            </a:br>
            <a:r>
              <a:rPr lang="en-US" sz="1600" dirty="0"/>
              <a:t>Use Cases</a:t>
            </a:r>
            <a:endParaRPr lang="en-US" dirty="0"/>
          </a:p>
        </p:txBody>
      </p:sp>
      <p:cxnSp>
        <p:nvCxnSpPr>
          <p:cNvPr id="3" name="Straight Connector 2">
            <a:extLst>
              <a:ext uri="{FF2B5EF4-FFF2-40B4-BE49-F238E27FC236}">
                <a16:creationId xmlns:a16="http://schemas.microsoft.com/office/drawing/2014/main" id="{C3B31DBE-E461-435E-ACFD-7E6859A72BBA}"/>
              </a:ext>
            </a:extLst>
          </p:cNvPr>
          <p:cNvCxnSpPr/>
          <p:nvPr/>
        </p:nvCxnSpPr>
        <p:spPr>
          <a:xfrm>
            <a:off x="4448746" y="1651260"/>
            <a:ext cx="0" cy="2751272"/>
          </a:xfrm>
          <a:prstGeom prst="line">
            <a:avLst/>
          </a:prstGeom>
          <a:ln w="28575">
            <a:solidFill>
              <a:schemeClr val="bg2">
                <a:lumMod val="75000"/>
              </a:schemeClr>
            </a:solidFill>
            <a:prstDash val="dash"/>
          </a:ln>
        </p:spPr>
        <p:style>
          <a:lnRef idx="3">
            <a:schemeClr val="dk1"/>
          </a:lnRef>
          <a:fillRef idx="0">
            <a:schemeClr val="dk1"/>
          </a:fillRef>
          <a:effectRef idx="2">
            <a:schemeClr val="dk1"/>
          </a:effectRef>
          <a:fontRef idx="minor">
            <a:schemeClr val="tx1"/>
          </a:fontRef>
        </p:style>
      </p:cxn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227" name="Google Shape;1359;p48">
            <a:extLst>
              <a:ext uri="{FF2B5EF4-FFF2-40B4-BE49-F238E27FC236}">
                <a16:creationId xmlns:a16="http://schemas.microsoft.com/office/drawing/2014/main" id="{CC448C53-B044-46F5-8793-BDBF7E049975}"/>
              </a:ext>
            </a:extLst>
          </p:cNvPr>
          <p:cNvSpPr/>
          <p:nvPr/>
        </p:nvSpPr>
        <p:spPr>
          <a:xfrm>
            <a:off x="7090276" y="2600011"/>
            <a:ext cx="90030" cy="814958"/>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84;p48">
            <a:extLst>
              <a:ext uri="{FF2B5EF4-FFF2-40B4-BE49-F238E27FC236}">
                <a16:creationId xmlns:a16="http://schemas.microsoft.com/office/drawing/2014/main" id="{BCF94F5F-DCBA-41EF-80B6-B5D9BCB891C5}"/>
              </a:ext>
            </a:extLst>
          </p:cNvPr>
          <p:cNvSpPr/>
          <p:nvPr/>
        </p:nvSpPr>
        <p:spPr>
          <a:xfrm>
            <a:off x="7011777" y="1996527"/>
            <a:ext cx="275195" cy="576689"/>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630;p43">
            <a:extLst>
              <a:ext uri="{FF2B5EF4-FFF2-40B4-BE49-F238E27FC236}">
                <a16:creationId xmlns:a16="http://schemas.microsoft.com/office/drawing/2014/main" id="{64FD2CBC-A618-41F1-9ED0-1C8AFD6E5F2F}"/>
              </a:ext>
            </a:extLst>
          </p:cNvPr>
          <p:cNvGrpSpPr/>
          <p:nvPr/>
        </p:nvGrpSpPr>
        <p:grpSpPr>
          <a:xfrm>
            <a:off x="7753500" y="1326097"/>
            <a:ext cx="2065746" cy="2647800"/>
            <a:chOff x="4921125" y="9250240"/>
            <a:chExt cx="1676700" cy="1946160"/>
          </a:xfrm>
        </p:grpSpPr>
        <p:sp>
          <p:nvSpPr>
            <p:cNvPr id="219" name="Google Shape;631;p43">
              <a:extLst>
                <a:ext uri="{FF2B5EF4-FFF2-40B4-BE49-F238E27FC236}">
                  <a16:creationId xmlns:a16="http://schemas.microsoft.com/office/drawing/2014/main" id="{CF938EFB-6A50-41A7-A76A-FB35345C5B75}"/>
                </a:ext>
              </a:extLst>
            </p:cNvPr>
            <p:cNvSpPr/>
            <p:nvPr/>
          </p:nvSpPr>
          <p:spPr>
            <a:xfrm>
              <a:off x="5000265" y="9860320"/>
              <a:ext cx="1348200" cy="1302600"/>
            </a:xfrm>
            <a:custGeom>
              <a:avLst/>
              <a:gdLst/>
              <a:ahLst/>
              <a:cxnLst/>
              <a:rect l="l" t="t" r="r" b="b"/>
              <a:pathLst>
                <a:path w="22470" h="21710" extrusionOk="0">
                  <a:moveTo>
                    <a:pt x="3576" y="0"/>
                  </a:moveTo>
                  <a:lnTo>
                    <a:pt x="3576" y="1184"/>
                  </a:lnTo>
                  <a:cubicBezTo>
                    <a:pt x="3218" y="8525"/>
                    <a:pt x="2134" y="15251"/>
                    <a:pt x="145" y="21229"/>
                  </a:cubicBezTo>
                  <a:lnTo>
                    <a:pt x="67" y="21486"/>
                  </a:lnTo>
                  <a:cubicBezTo>
                    <a:pt x="56" y="21553"/>
                    <a:pt x="23" y="21631"/>
                    <a:pt x="0" y="21709"/>
                  </a:cubicBezTo>
                  <a:lnTo>
                    <a:pt x="22469" y="21709"/>
                  </a:lnTo>
                  <a:cubicBezTo>
                    <a:pt x="20525" y="16201"/>
                    <a:pt x="19508" y="9207"/>
                    <a:pt x="18883" y="1575"/>
                  </a:cubicBezTo>
                  <a:cubicBezTo>
                    <a:pt x="18860" y="1486"/>
                    <a:pt x="18860" y="1374"/>
                    <a:pt x="18849" y="1274"/>
                  </a:cubicBezTo>
                  <a:lnTo>
                    <a:pt x="18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32;p43">
              <a:extLst>
                <a:ext uri="{FF2B5EF4-FFF2-40B4-BE49-F238E27FC236}">
                  <a16:creationId xmlns:a16="http://schemas.microsoft.com/office/drawing/2014/main" id="{A73DFB6F-5315-4E6C-BFA8-D56CAE955678}"/>
                </a:ext>
              </a:extLst>
            </p:cNvPr>
            <p:cNvSpPr/>
            <p:nvPr/>
          </p:nvSpPr>
          <p:spPr>
            <a:xfrm>
              <a:off x="5122245" y="9812680"/>
              <a:ext cx="1104840" cy="55020"/>
            </a:xfrm>
            <a:custGeom>
              <a:avLst/>
              <a:gdLst/>
              <a:ahLst/>
              <a:cxnLst/>
              <a:rect l="l" t="t" r="r" b="b"/>
              <a:pathLst>
                <a:path w="18414" h="917" extrusionOk="0">
                  <a:moveTo>
                    <a:pt x="459" y="1"/>
                  </a:moveTo>
                  <a:cubicBezTo>
                    <a:pt x="213" y="1"/>
                    <a:pt x="1" y="213"/>
                    <a:pt x="1" y="459"/>
                  </a:cubicBezTo>
                  <a:cubicBezTo>
                    <a:pt x="1" y="716"/>
                    <a:pt x="213" y="917"/>
                    <a:pt x="459" y="917"/>
                  </a:cubicBezTo>
                  <a:lnTo>
                    <a:pt x="17945" y="917"/>
                  </a:lnTo>
                  <a:cubicBezTo>
                    <a:pt x="18202" y="917"/>
                    <a:pt x="18414" y="716"/>
                    <a:pt x="18414" y="459"/>
                  </a:cubicBezTo>
                  <a:cubicBezTo>
                    <a:pt x="18414" y="358"/>
                    <a:pt x="18369" y="269"/>
                    <a:pt x="18313" y="191"/>
                  </a:cubicBezTo>
                  <a:cubicBezTo>
                    <a:pt x="18224" y="68"/>
                    <a:pt x="18101" y="1"/>
                    <a:pt x="17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33;p43">
              <a:extLst>
                <a:ext uri="{FF2B5EF4-FFF2-40B4-BE49-F238E27FC236}">
                  <a16:creationId xmlns:a16="http://schemas.microsoft.com/office/drawing/2014/main" id="{B2CFEDE8-C608-4758-9BE6-960CF977A1D0}"/>
                </a:ext>
              </a:extLst>
            </p:cNvPr>
            <p:cNvSpPr/>
            <p:nvPr/>
          </p:nvSpPr>
          <p:spPr>
            <a:xfrm>
              <a:off x="5427945" y="10251820"/>
              <a:ext cx="492780" cy="492780"/>
            </a:xfrm>
            <a:custGeom>
              <a:avLst/>
              <a:gdLst/>
              <a:ahLst/>
              <a:cxnLst/>
              <a:rect l="l" t="t" r="r" b="b"/>
              <a:pathLst>
                <a:path w="8213" h="8213" extrusionOk="0">
                  <a:moveTo>
                    <a:pt x="4112" y="0"/>
                  </a:moveTo>
                  <a:cubicBezTo>
                    <a:pt x="2671" y="0"/>
                    <a:pt x="1397" y="738"/>
                    <a:pt x="671" y="1855"/>
                  </a:cubicBezTo>
                  <a:cubicBezTo>
                    <a:pt x="258" y="2492"/>
                    <a:pt x="1" y="3263"/>
                    <a:pt x="1" y="4101"/>
                  </a:cubicBezTo>
                  <a:cubicBezTo>
                    <a:pt x="1" y="4927"/>
                    <a:pt x="258" y="5710"/>
                    <a:pt x="671" y="6346"/>
                  </a:cubicBezTo>
                  <a:cubicBezTo>
                    <a:pt x="1420" y="7464"/>
                    <a:pt x="2671" y="8212"/>
                    <a:pt x="4112" y="8212"/>
                  </a:cubicBezTo>
                  <a:cubicBezTo>
                    <a:pt x="5084" y="8212"/>
                    <a:pt x="5978" y="7877"/>
                    <a:pt x="6682" y="7296"/>
                  </a:cubicBezTo>
                  <a:cubicBezTo>
                    <a:pt x="7621" y="6548"/>
                    <a:pt x="8213" y="5386"/>
                    <a:pt x="8213" y="4101"/>
                  </a:cubicBezTo>
                  <a:cubicBezTo>
                    <a:pt x="8213" y="2816"/>
                    <a:pt x="7621" y="1665"/>
                    <a:pt x="6682" y="905"/>
                  </a:cubicBezTo>
                  <a:cubicBezTo>
                    <a:pt x="5978" y="335"/>
                    <a:pt x="5084" y="0"/>
                    <a:pt x="4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34;p43">
              <a:extLst>
                <a:ext uri="{FF2B5EF4-FFF2-40B4-BE49-F238E27FC236}">
                  <a16:creationId xmlns:a16="http://schemas.microsoft.com/office/drawing/2014/main" id="{0DDF6144-2893-4230-8A17-AFA4E0C6F0E8}"/>
                </a:ext>
              </a:extLst>
            </p:cNvPr>
            <p:cNvSpPr/>
            <p:nvPr/>
          </p:nvSpPr>
          <p:spPr>
            <a:xfrm>
              <a:off x="5000925" y="9860320"/>
              <a:ext cx="1596900" cy="1303260"/>
            </a:xfrm>
            <a:custGeom>
              <a:avLst/>
              <a:gdLst/>
              <a:ahLst/>
              <a:cxnLst/>
              <a:rect l="l" t="t" r="r" b="b"/>
              <a:pathLst>
                <a:path w="26615" h="21721" extrusionOk="0">
                  <a:moveTo>
                    <a:pt x="3576" y="0"/>
                  </a:moveTo>
                  <a:lnTo>
                    <a:pt x="3576" y="559"/>
                  </a:lnTo>
                  <a:cubicBezTo>
                    <a:pt x="8090" y="1162"/>
                    <a:pt x="12592" y="1520"/>
                    <a:pt x="17106" y="1575"/>
                  </a:cubicBezTo>
                  <a:cubicBezTo>
                    <a:pt x="18346" y="20447"/>
                    <a:pt x="26615" y="20704"/>
                    <a:pt x="0" y="21262"/>
                  </a:cubicBezTo>
                  <a:cubicBezTo>
                    <a:pt x="34" y="21374"/>
                    <a:pt x="112" y="21609"/>
                    <a:pt x="157" y="21720"/>
                  </a:cubicBezTo>
                  <a:lnTo>
                    <a:pt x="22469" y="21720"/>
                  </a:lnTo>
                  <a:cubicBezTo>
                    <a:pt x="20514" y="16201"/>
                    <a:pt x="19497" y="9207"/>
                    <a:pt x="18883" y="1575"/>
                  </a:cubicBezTo>
                  <a:cubicBezTo>
                    <a:pt x="18838" y="1162"/>
                    <a:pt x="18872" y="425"/>
                    <a:pt x="18849"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35;p43">
              <a:extLst>
                <a:ext uri="{FF2B5EF4-FFF2-40B4-BE49-F238E27FC236}">
                  <a16:creationId xmlns:a16="http://schemas.microsoft.com/office/drawing/2014/main" id="{0360E4AA-CAA3-49FD-BE09-FE2D79F0BA25}"/>
                </a:ext>
              </a:extLst>
            </p:cNvPr>
            <p:cNvSpPr/>
            <p:nvPr/>
          </p:nvSpPr>
          <p:spPr>
            <a:xfrm>
              <a:off x="4921125" y="11134000"/>
              <a:ext cx="1506420" cy="62400"/>
            </a:xfrm>
            <a:custGeom>
              <a:avLst/>
              <a:gdLst/>
              <a:ahLst/>
              <a:cxnLst/>
              <a:rect l="l" t="t" r="r" b="b"/>
              <a:pathLst>
                <a:path w="25107" h="1040" extrusionOk="0">
                  <a:moveTo>
                    <a:pt x="425" y="1"/>
                  </a:moveTo>
                  <a:cubicBezTo>
                    <a:pt x="180" y="1"/>
                    <a:pt x="1" y="235"/>
                    <a:pt x="1" y="515"/>
                  </a:cubicBezTo>
                  <a:cubicBezTo>
                    <a:pt x="1" y="794"/>
                    <a:pt x="180" y="1040"/>
                    <a:pt x="425" y="1040"/>
                  </a:cubicBezTo>
                  <a:lnTo>
                    <a:pt x="24693" y="1040"/>
                  </a:lnTo>
                  <a:cubicBezTo>
                    <a:pt x="24928" y="1040"/>
                    <a:pt x="25107" y="794"/>
                    <a:pt x="25107" y="515"/>
                  </a:cubicBezTo>
                  <a:cubicBezTo>
                    <a:pt x="25107" y="224"/>
                    <a:pt x="24917" y="1"/>
                    <a:pt x="24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36;p43">
              <a:extLst>
                <a:ext uri="{FF2B5EF4-FFF2-40B4-BE49-F238E27FC236}">
                  <a16:creationId xmlns:a16="http://schemas.microsoft.com/office/drawing/2014/main" id="{DDC91D64-66AA-4AAD-BF24-5FAEC99B6BD9}"/>
                </a:ext>
              </a:extLst>
            </p:cNvPr>
            <p:cNvSpPr/>
            <p:nvPr/>
          </p:nvSpPr>
          <p:spPr>
            <a:xfrm>
              <a:off x="5153085" y="9250240"/>
              <a:ext cx="1000920" cy="498840"/>
            </a:xfrm>
            <a:custGeom>
              <a:avLst/>
              <a:gdLst/>
              <a:ahLst/>
              <a:cxnLst/>
              <a:rect l="l" t="t" r="r" b="b"/>
              <a:pathLst>
                <a:path w="16682" h="8314" extrusionOk="0">
                  <a:moveTo>
                    <a:pt x="9252" y="1"/>
                  </a:moveTo>
                  <a:cubicBezTo>
                    <a:pt x="8593" y="1"/>
                    <a:pt x="8023" y="347"/>
                    <a:pt x="7699" y="861"/>
                  </a:cubicBezTo>
                  <a:cubicBezTo>
                    <a:pt x="7665" y="861"/>
                    <a:pt x="7643" y="883"/>
                    <a:pt x="7609" y="883"/>
                  </a:cubicBezTo>
                  <a:cubicBezTo>
                    <a:pt x="7297" y="448"/>
                    <a:pt x="6794" y="168"/>
                    <a:pt x="6213" y="168"/>
                  </a:cubicBezTo>
                  <a:cubicBezTo>
                    <a:pt x="5576" y="168"/>
                    <a:pt x="5017" y="515"/>
                    <a:pt x="4727" y="1029"/>
                  </a:cubicBezTo>
                  <a:cubicBezTo>
                    <a:pt x="4559" y="962"/>
                    <a:pt x="4369" y="939"/>
                    <a:pt x="4179" y="939"/>
                  </a:cubicBezTo>
                  <a:cubicBezTo>
                    <a:pt x="3531" y="939"/>
                    <a:pt x="2962" y="1297"/>
                    <a:pt x="2682" y="1844"/>
                  </a:cubicBezTo>
                  <a:cubicBezTo>
                    <a:pt x="2414" y="1453"/>
                    <a:pt x="1967" y="1196"/>
                    <a:pt x="1464" y="1196"/>
                  </a:cubicBezTo>
                  <a:cubicBezTo>
                    <a:pt x="660" y="1196"/>
                    <a:pt x="1" y="1855"/>
                    <a:pt x="1" y="2671"/>
                  </a:cubicBezTo>
                  <a:cubicBezTo>
                    <a:pt x="1" y="3230"/>
                    <a:pt x="325" y="3710"/>
                    <a:pt x="783" y="3967"/>
                  </a:cubicBezTo>
                  <a:cubicBezTo>
                    <a:pt x="369" y="4291"/>
                    <a:pt x="90" y="4805"/>
                    <a:pt x="90" y="5386"/>
                  </a:cubicBezTo>
                  <a:cubicBezTo>
                    <a:pt x="90" y="5911"/>
                    <a:pt x="291" y="6369"/>
                    <a:pt x="649" y="6704"/>
                  </a:cubicBezTo>
                  <a:cubicBezTo>
                    <a:pt x="984" y="7006"/>
                    <a:pt x="1408" y="7207"/>
                    <a:pt x="1900" y="7207"/>
                  </a:cubicBezTo>
                  <a:cubicBezTo>
                    <a:pt x="2101" y="7207"/>
                    <a:pt x="2280" y="7174"/>
                    <a:pt x="2448" y="7118"/>
                  </a:cubicBezTo>
                  <a:cubicBezTo>
                    <a:pt x="2615" y="7364"/>
                    <a:pt x="2861" y="7531"/>
                    <a:pt x="3163" y="7587"/>
                  </a:cubicBezTo>
                  <a:cubicBezTo>
                    <a:pt x="3408" y="7788"/>
                    <a:pt x="3732" y="7933"/>
                    <a:pt x="4090" y="7933"/>
                  </a:cubicBezTo>
                  <a:cubicBezTo>
                    <a:pt x="4224" y="7933"/>
                    <a:pt x="4313" y="7922"/>
                    <a:pt x="4425" y="7889"/>
                  </a:cubicBezTo>
                  <a:cubicBezTo>
                    <a:pt x="4481" y="8068"/>
                    <a:pt x="4649" y="8202"/>
                    <a:pt x="4850" y="8202"/>
                  </a:cubicBezTo>
                  <a:cubicBezTo>
                    <a:pt x="4917" y="8202"/>
                    <a:pt x="4984" y="8168"/>
                    <a:pt x="5040" y="8146"/>
                  </a:cubicBezTo>
                  <a:cubicBezTo>
                    <a:pt x="5118" y="8179"/>
                    <a:pt x="5196" y="8213"/>
                    <a:pt x="5285" y="8213"/>
                  </a:cubicBezTo>
                  <a:cubicBezTo>
                    <a:pt x="5453" y="8213"/>
                    <a:pt x="5587" y="8123"/>
                    <a:pt x="5677" y="8001"/>
                  </a:cubicBezTo>
                  <a:lnTo>
                    <a:pt x="5688" y="8001"/>
                  </a:lnTo>
                  <a:cubicBezTo>
                    <a:pt x="5844" y="8001"/>
                    <a:pt x="5967" y="7933"/>
                    <a:pt x="6068" y="7833"/>
                  </a:cubicBezTo>
                  <a:lnTo>
                    <a:pt x="6079" y="7833"/>
                  </a:lnTo>
                  <a:cubicBezTo>
                    <a:pt x="6157" y="7833"/>
                    <a:pt x="6246" y="7811"/>
                    <a:pt x="6313" y="7777"/>
                  </a:cubicBezTo>
                  <a:cubicBezTo>
                    <a:pt x="6414" y="7878"/>
                    <a:pt x="6537" y="7945"/>
                    <a:pt x="6693" y="7945"/>
                  </a:cubicBezTo>
                  <a:cubicBezTo>
                    <a:pt x="6760" y="7945"/>
                    <a:pt x="6839" y="7933"/>
                    <a:pt x="6894" y="7900"/>
                  </a:cubicBezTo>
                  <a:cubicBezTo>
                    <a:pt x="6917" y="8012"/>
                    <a:pt x="7006" y="8101"/>
                    <a:pt x="7129" y="8101"/>
                  </a:cubicBezTo>
                  <a:cubicBezTo>
                    <a:pt x="7151" y="8101"/>
                    <a:pt x="7174" y="8090"/>
                    <a:pt x="7196" y="8090"/>
                  </a:cubicBezTo>
                  <a:cubicBezTo>
                    <a:pt x="7308" y="8224"/>
                    <a:pt x="7475" y="8313"/>
                    <a:pt x="7654" y="8313"/>
                  </a:cubicBezTo>
                  <a:cubicBezTo>
                    <a:pt x="7922" y="8313"/>
                    <a:pt x="8146" y="8123"/>
                    <a:pt x="8235" y="7889"/>
                  </a:cubicBezTo>
                  <a:cubicBezTo>
                    <a:pt x="8358" y="8045"/>
                    <a:pt x="8537" y="8157"/>
                    <a:pt x="8760" y="8157"/>
                  </a:cubicBezTo>
                  <a:cubicBezTo>
                    <a:pt x="8939" y="8157"/>
                    <a:pt x="9095" y="8090"/>
                    <a:pt x="9218" y="7978"/>
                  </a:cubicBezTo>
                  <a:cubicBezTo>
                    <a:pt x="9285" y="7989"/>
                    <a:pt x="9364" y="8001"/>
                    <a:pt x="9431" y="8001"/>
                  </a:cubicBezTo>
                  <a:cubicBezTo>
                    <a:pt x="9554" y="8001"/>
                    <a:pt x="9665" y="7978"/>
                    <a:pt x="9766" y="7922"/>
                  </a:cubicBezTo>
                  <a:cubicBezTo>
                    <a:pt x="9866" y="7989"/>
                    <a:pt x="9978" y="8034"/>
                    <a:pt x="10101" y="8034"/>
                  </a:cubicBezTo>
                  <a:cubicBezTo>
                    <a:pt x="10202" y="8034"/>
                    <a:pt x="10291" y="8001"/>
                    <a:pt x="10380" y="7956"/>
                  </a:cubicBezTo>
                  <a:cubicBezTo>
                    <a:pt x="10436" y="7989"/>
                    <a:pt x="10503" y="8001"/>
                    <a:pt x="10570" y="8001"/>
                  </a:cubicBezTo>
                  <a:cubicBezTo>
                    <a:pt x="10660" y="8001"/>
                    <a:pt x="10727" y="7989"/>
                    <a:pt x="10794" y="7956"/>
                  </a:cubicBezTo>
                  <a:cubicBezTo>
                    <a:pt x="10894" y="8012"/>
                    <a:pt x="11006" y="8056"/>
                    <a:pt x="11129" y="8056"/>
                  </a:cubicBezTo>
                  <a:cubicBezTo>
                    <a:pt x="11375" y="8056"/>
                    <a:pt x="11576" y="7922"/>
                    <a:pt x="11676" y="7710"/>
                  </a:cubicBezTo>
                  <a:lnTo>
                    <a:pt x="11732" y="7710"/>
                  </a:lnTo>
                  <a:cubicBezTo>
                    <a:pt x="12012" y="7710"/>
                    <a:pt x="12246" y="7475"/>
                    <a:pt x="12246" y="7196"/>
                  </a:cubicBezTo>
                  <a:cubicBezTo>
                    <a:pt x="12358" y="7230"/>
                    <a:pt x="12492" y="7263"/>
                    <a:pt x="12615" y="7263"/>
                  </a:cubicBezTo>
                  <a:cubicBezTo>
                    <a:pt x="12894" y="7263"/>
                    <a:pt x="13140" y="7163"/>
                    <a:pt x="13341" y="7006"/>
                  </a:cubicBezTo>
                  <a:cubicBezTo>
                    <a:pt x="13475" y="7096"/>
                    <a:pt x="13643" y="7140"/>
                    <a:pt x="13811" y="7140"/>
                  </a:cubicBezTo>
                  <a:cubicBezTo>
                    <a:pt x="14302" y="7140"/>
                    <a:pt x="14716" y="6760"/>
                    <a:pt x="14749" y="6269"/>
                  </a:cubicBezTo>
                  <a:lnTo>
                    <a:pt x="14850" y="6269"/>
                  </a:lnTo>
                  <a:cubicBezTo>
                    <a:pt x="15676" y="6269"/>
                    <a:pt x="16347" y="5621"/>
                    <a:pt x="16347" y="4794"/>
                  </a:cubicBezTo>
                  <a:cubicBezTo>
                    <a:pt x="16347" y="4582"/>
                    <a:pt x="16302" y="4380"/>
                    <a:pt x="16224" y="4202"/>
                  </a:cubicBezTo>
                  <a:cubicBezTo>
                    <a:pt x="16503" y="3855"/>
                    <a:pt x="16682" y="3408"/>
                    <a:pt x="16637" y="2928"/>
                  </a:cubicBezTo>
                  <a:cubicBezTo>
                    <a:pt x="16637" y="2313"/>
                    <a:pt x="16358" y="1755"/>
                    <a:pt x="15922" y="1397"/>
                  </a:cubicBezTo>
                  <a:cubicBezTo>
                    <a:pt x="15576" y="1107"/>
                    <a:pt x="15129" y="917"/>
                    <a:pt x="14637" y="917"/>
                  </a:cubicBezTo>
                  <a:cubicBezTo>
                    <a:pt x="14190" y="917"/>
                    <a:pt x="13788" y="1062"/>
                    <a:pt x="13453" y="1308"/>
                  </a:cubicBezTo>
                  <a:cubicBezTo>
                    <a:pt x="13118" y="973"/>
                    <a:pt x="12649" y="749"/>
                    <a:pt x="12123" y="749"/>
                  </a:cubicBezTo>
                  <a:cubicBezTo>
                    <a:pt x="11676" y="749"/>
                    <a:pt x="11274" y="906"/>
                    <a:pt x="10950" y="1174"/>
                  </a:cubicBezTo>
                  <a:cubicBezTo>
                    <a:pt x="10704" y="492"/>
                    <a:pt x="10034" y="1"/>
                    <a:pt x="9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37;p43">
              <a:extLst>
                <a:ext uri="{FF2B5EF4-FFF2-40B4-BE49-F238E27FC236}">
                  <a16:creationId xmlns:a16="http://schemas.microsoft.com/office/drawing/2014/main" id="{57929361-1521-4EBA-8554-BBC8BFD1075C}"/>
                </a:ext>
              </a:extLst>
            </p:cNvPr>
            <p:cNvSpPr/>
            <p:nvPr/>
          </p:nvSpPr>
          <p:spPr>
            <a:xfrm>
              <a:off x="5191965" y="9332020"/>
              <a:ext cx="962040" cy="417060"/>
            </a:xfrm>
            <a:custGeom>
              <a:avLst/>
              <a:gdLst/>
              <a:ahLst/>
              <a:cxnLst/>
              <a:rect l="l" t="t" r="r" b="b"/>
              <a:pathLst>
                <a:path w="16034" h="6951" extrusionOk="0">
                  <a:moveTo>
                    <a:pt x="15319" y="1"/>
                  </a:moveTo>
                  <a:lnTo>
                    <a:pt x="15319" y="23"/>
                  </a:lnTo>
                  <a:cubicBezTo>
                    <a:pt x="15308" y="34"/>
                    <a:pt x="15308" y="45"/>
                    <a:pt x="15308" y="57"/>
                  </a:cubicBezTo>
                  <a:cubicBezTo>
                    <a:pt x="14883" y="2001"/>
                    <a:pt x="13542" y="3632"/>
                    <a:pt x="11710" y="4436"/>
                  </a:cubicBezTo>
                  <a:cubicBezTo>
                    <a:pt x="11084" y="4716"/>
                    <a:pt x="10447" y="4950"/>
                    <a:pt x="9788" y="5129"/>
                  </a:cubicBezTo>
                  <a:cubicBezTo>
                    <a:pt x="9472" y="5219"/>
                    <a:pt x="9153" y="5261"/>
                    <a:pt x="8832" y="5261"/>
                  </a:cubicBezTo>
                  <a:cubicBezTo>
                    <a:pt x="8596" y="5261"/>
                    <a:pt x="8360" y="5239"/>
                    <a:pt x="8123" y="5196"/>
                  </a:cubicBezTo>
                  <a:cubicBezTo>
                    <a:pt x="7096" y="5017"/>
                    <a:pt x="6068" y="4895"/>
                    <a:pt x="5096" y="4827"/>
                  </a:cubicBezTo>
                  <a:cubicBezTo>
                    <a:pt x="4984" y="4816"/>
                    <a:pt x="4875" y="4811"/>
                    <a:pt x="4767" y="4811"/>
                  </a:cubicBezTo>
                  <a:cubicBezTo>
                    <a:pt x="4660" y="4811"/>
                    <a:pt x="4554" y="4816"/>
                    <a:pt x="4448" y="4827"/>
                  </a:cubicBezTo>
                  <a:cubicBezTo>
                    <a:pt x="3029" y="4895"/>
                    <a:pt x="1531" y="5084"/>
                    <a:pt x="1" y="5341"/>
                  </a:cubicBezTo>
                  <a:cubicBezTo>
                    <a:pt x="336" y="5643"/>
                    <a:pt x="760" y="5844"/>
                    <a:pt x="1252" y="5844"/>
                  </a:cubicBezTo>
                  <a:cubicBezTo>
                    <a:pt x="1453" y="5844"/>
                    <a:pt x="1632" y="5811"/>
                    <a:pt x="1800" y="5755"/>
                  </a:cubicBezTo>
                  <a:cubicBezTo>
                    <a:pt x="1967" y="6001"/>
                    <a:pt x="2213" y="6168"/>
                    <a:pt x="2515" y="6224"/>
                  </a:cubicBezTo>
                  <a:cubicBezTo>
                    <a:pt x="2760" y="6425"/>
                    <a:pt x="3084" y="6570"/>
                    <a:pt x="3442" y="6570"/>
                  </a:cubicBezTo>
                  <a:cubicBezTo>
                    <a:pt x="3576" y="6570"/>
                    <a:pt x="3665" y="6559"/>
                    <a:pt x="3777" y="6526"/>
                  </a:cubicBezTo>
                  <a:cubicBezTo>
                    <a:pt x="3833" y="6705"/>
                    <a:pt x="4001" y="6839"/>
                    <a:pt x="4202" y="6839"/>
                  </a:cubicBezTo>
                  <a:cubicBezTo>
                    <a:pt x="4269" y="6839"/>
                    <a:pt x="4336" y="6805"/>
                    <a:pt x="4392" y="6783"/>
                  </a:cubicBezTo>
                  <a:cubicBezTo>
                    <a:pt x="4470" y="6816"/>
                    <a:pt x="4548" y="6850"/>
                    <a:pt x="4637" y="6850"/>
                  </a:cubicBezTo>
                  <a:cubicBezTo>
                    <a:pt x="4805" y="6850"/>
                    <a:pt x="4939" y="6760"/>
                    <a:pt x="5029" y="6638"/>
                  </a:cubicBezTo>
                  <a:lnTo>
                    <a:pt x="5040" y="6638"/>
                  </a:lnTo>
                  <a:cubicBezTo>
                    <a:pt x="5196" y="6638"/>
                    <a:pt x="5319" y="6570"/>
                    <a:pt x="5420" y="6470"/>
                  </a:cubicBezTo>
                  <a:lnTo>
                    <a:pt x="5431" y="6470"/>
                  </a:lnTo>
                  <a:cubicBezTo>
                    <a:pt x="5509" y="6470"/>
                    <a:pt x="5598" y="6448"/>
                    <a:pt x="5665" y="6414"/>
                  </a:cubicBezTo>
                  <a:cubicBezTo>
                    <a:pt x="5766" y="6515"/>
                    <a:pt x="5889" y="6582"/>
                    <a:pt x="6045" y="6582"/>
                  </a:cubicBezTo>
                  <a:cubicBezTo>
                    <a:pt x="6112" y="6582"/>
                    <a:pt x="6191" y="6570"/>
                    <a:pt x="6246" y="6537"/>
                  </a:cubicBezTo>
                  <a:cubicBezTo>
                    <a:pt x="6269" y="6649"/>
                    <a:pt x="6358" y="6738"/>
                    <a:pt x="6481" y="6738"/>
                  </a:cubicBezTo>
                  <a:cubicBezTo>
                    <a:pt x="6503" y="6738"/>
                    <a:pt x="6526" y="6727"/>
                    <a:pt x="6548" y="6727"/>
                  </a:cubicBezTo>
                  <a:cubicBezTo>
                    <a:pt x="6660" y="6861"/>
                    <a:pt x="6827" y="6950"/>
                    <a:pt x="7006" y="6950"/>
                  </a:cubicBezTo>
                  <a:cubicBezTo>
                    <a:pt x="7274" y="6950"/>
                    <a:pt x="7498" y="6760"/>
                    <a:pt x="7587" y="6526"/>
                  </a:cubicBezTo>
                  <a:cubicBezTo>
                    <a:pt x="7710" y="6682"/>
                    <a:pt x="7889" y="6794"/>
                    <a:pt x="8112" y="6794"/>
                  </a:cubicBezTo>
                  <a:cubicBezTo>
                    <a:pt x="8291" y="6794"/>
                    <a:pt x="8447" y="6727"/>
                    <a:pt x="8570" y="6615"/>
                  </a:cubicBezTo>
                  <a:cubicBezTo>
                    <a:pt x="8637" y="6626"/>
                    <a:pt x="8716" y="6638"/>
                    <a:pt x="8783" y="6638"/>
                  </a:cubicBezTo>
                  <a:cubicBezTo>
                    <a:pt x="8906" y="6638"/>
                    <a:pt x="9017" y="6615"/>
                    <a:pt x="9118" y="6559"/>
                  </a:cubicBezTo>
                  <a:cubicBezTo>
                    <a:pt x="9218" y="6626"/>
                    <a:pt x="9330" y="6671"/>
                    <a:pt x="9453" y="6671"/>
                  </a:cubicBezTo>
                  <a:cubicBezTo>
                    <a:pt x="9554" y="6671"/>
                    <a:pt x="9643" y="6638"/>
                    <a:pt x="9732" y="6593"/>
                  </a:cubicBezTo>
                  <a:cubicBezTo>
                    <a:pt x="9788" y="6626"/>
                    <a:pt x="9855" y="6638"/>
                    <a:pt x="9922" y="6638"/>
                  </a:cubicBezTo>
                  <a:cubicBezTo>
                    <a:pt x="10012" y="6638"/>
                    <a:pt x="10079" y="6626"/>
                    <a:pt x="10146" y="6593"/>
                  </a:cubicBezTo>
                  <a:cubicBezTo>
                    <a:pt x="10246" y="6649"/>
                    <a:pt x="10358" y="6693"/>
                    <a:pt x="10481" y="6693"/>
                  </a:cubicBezTo>
                  <a:cubicBezTo>
                    <a:pt x="10727" y="6693"/>
                    <a:pt x="10928" y="6559"/>
                    <a:pt x="11028" y="6347"/>
                  </a:cubicBezTo>
                  <a:lnTo>
                    <a:pt x="11084" y="6347"/>
                  </a:lnTo>
                  <a:cubicBezTo>
                    <a:pt x="11364" y="6347"/>
                    <a:pt x="11598" y="6112"/>
                    <a:pt x="11598" y="5833"/>
                  </a:cubicBezTo>
                  <a:cubicBezTo>
                    <a:pt x="11710" y="5867"/>
                    <a:pt x="11844" y="5900"/>
                    <a:pt x="11967" y="5900"/>
                  </a:cubicBezTo>
                  <a:cubicBezTo>
                    <a:pt x="12246" y="5900"/>
                    <a:pt x="12492" y="5800"/>
                    <a:pt x="12693" y="5643"/>
                  </a:cubicBezTo>
                  <a:cubicBezTo>
                    <a:pt x="12827" y="5733"/>
                    <a:pt x="12995" y="5777"/>
                    <a:pt x="13163" y="5777"/>
                  </a:cubicBezTo>
                  <a:cubicBezTo>
                    <a:pt x="13654" y="5777"/>
                    <a:pt x="14068" y="5397"/>
                    <a:pt x="14101" y="4906"/>
                  </a:cubicBezTo>
                  <a:lnTo>
                    <a:pt x="14202" y="4906"/>
                  </a:lnTo>
                  <a:cubicBezTo>
                    <a:pt x="15028" y="4906"/>
                    <a:pt x="15699" y="4258"/>
                    <a:pt x="15699" y="3431"/>
                  </a:cubicBezTo>
                  <a:cubicBezTo>
                    <a:pt x="15699" y="3219"/>
                    <a:pt x="15654" y="3017"/>
                    <a:pt x="15576" y="2839"/>
                  </a:cubicBezTo>
                  <a:cubicBezTo>
                    <a:pt x="15855" y="2492"/>
                    <a:pt x="16034" y="2045"/>
                    <a:pt x="16034" y="1543"/>
                  </a:cubicBezTo>
                  <a:cubicBezTo>
                    <a:pt x="16034" y="928"/>
                    <a:pt x="15755" y="369"/>
                    <a:pt x="15319"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38;p43">
              <a:extLst>
                <a:ext uri="{FF2B5EF4-FFF2-40B4-BE49-F238E27FC236}">
                  <a16:creationId xmlns:a16="http://schemas.microsoft.com/office/drawing/2014/main" id="{B3C36CF1-9ADB-475B-BA7B-BF84450C1E05}"/>
                </a:ext>
              </a:extLst>
            </p:cNvPr>
            <p:cNvSpPr/>
            <p:nvPr/>
          </p:nvSpPr>
          <p:spPr>
            <a:xfrm>
              <a:off x="5454105" y="10276240"/>
              <a:ext cx="439800" cy="423420"/>
            </a:xfrm>
            <a:custGeom>
              <a:avLst/>
              <a:gdLst/>
              <a:ahLst/>
              <a:cxnLst/>
              <a:rect l="l" t="t" r="r" b="b"/>
              <a:pathLst>
                <a:path w="7330" h="7057" extrusionOk="0">
                  <a:moveTo>
                    <a:pt x="3687" y="3012"/>
                  </a:moveTo>
                  <a:cubicBezTo>
                    <a:pt x="4067" y="3012"/>
                    <a:pt x="4369" y="3314"/>
                    <a:pt x="4369" y="3694"/>
                  </a:cubicBezTo>
                  <a:cubicBezTo>
                    <a:pt x="4369" y="4074"/>
                    <a:pt x="4067" y="4386"/>
                    <a:pt x="3687" y="4386"/>
                  </a:cubicBezTo>
                  <a:cubicBezTo>
                    <a:pt x="3308" y="4386"/>
                    <a:pt x="3006" y="4074"/>
                    <a:pt x="3006" y="3694"/>
                  </a:cubicBezTo>
                  <a:cubicBezTo>
                    <a:pt x="3006" y="3314"/>
                    <a:pt x="3308" y="3012"/>
                    <a:pt x="3687" y="3012"/>
                  </a:cubicBezTo>
                  <a:close/>
                  <a:moveTo>
                    <a:pt x="3629" y="1"/>
                  </a:moveTo>
                  <a:cubicBezTo>
                    <a:pt x="3308" y="1"/>
                    <a:pt x="2987" y="54"/>
                    <a:pt x="2682" y="163"/>
                  </a:cubicBezTo>
                  <a:cubicBezTo>
                    <a:pt x="2335" y="286"/>
                    <a:pt x="2011" y="431"/>
                    <a:pt x="1743" y="599"/>
                  </a:cubicBezTo>
                  <a:cubicBezTo>
                    <a:pt x="2056" y="1358"/>
                    <a:pt x="2514" y="2163"/>
                    <a:pt x="3017" y="2967"/>
                  </a:cubicBezTo>
                  <a:cubicBezTo>
                    <a:pt x="2849" y="3124"/>
                    <a:pt x="2727" y="3336"/>
                    <a:pt x="2693" y="3571"/>
                  </a:cubicBezTo>
                  <a:cubicBezTo>
                    <a:pt x="1833" y="3593"/>
                    <a:pt x="984" y="3649"/>
                    <a:pt x="224" y="3805"/>
                  </a:cubicBezTo>
                  <a:cubicBezTo>
                    <a:pt x="157" y="3817"/>
                    <a:pt x="67" y="3839"/>
                    <a:pt x="0" y="3850"/>
                  </a:cubicBezTo>
                  <a:cubicBezTo>
                    <a:pt x="12" y="4174"/>
                    <a:pt x="67" y="4520"/>
                    <a:pt x="168" y="4867"/>
                  </a:cubicBezTo>
                  <a:cubicBezTo>
                    <a:pt x="179" y="4923"/>
                    <a:pt x="201" y="4990"/>
                    <a:pt x="224" y="5046"/>
                  </a:cubicBezTo>
                  <a:cubicBezTo>
                    <a:pt x="425" y="5604"/>
                    <a:pt x="782" y="6107"/>
                    <a:pt x="1274" y="6465"/>
                  </a:cubicBezTo>
                  <a:cubicBezTo>
                    <a:pt x="1553" y="6654"/>
                    <a:pt x="1855" y="6856"/>
                    <a:pt x="2179" y="7046"/>
                  </a:cubicBezTo>
                  <a:cubicBezTo>
                    <a:pt x="2548" y="6308"/>
                    <a:pt x="2961" y="5515"/>
                    <a:pt x="3419" y="4655"/>
                  </a:cubicBezTo>
                  <a:cubicBezTo>
                    <a:pt x="3509" y="4688"/>
                    <a:pt x="3587" y="4699"/>
                    <a:pt x="3687" y="4699"/>
                  </a:cubicBezTo>
                  <a:cubicBezTo>
                    <a:pt x="3777" y="4699"/>
                    <a:pt x="3844" y="4688"/>
                    <a:pt x="3911" y="4677"/>
                  </a:cubicBezTo>
                  <a:cubicBezTo>
                    <a:pt x="4369" y="5526"/>
                    <a:pt x="4794" y="6319"/>
                    <a:pt x="5151" y="7057"/>
                  </a:cubicBezTo>
                  <a:cubicBezTo>
                    <a:pt x="5475" y="6867"/>
                    <a:pt x="5788" y="6666"/>
                    <a:pt x="6067" y="6476"/>
                  </a:cubicBezTo>
                  <a:cubicBezTo>
                    <a:pt x="6123" y="6431"/>
                    <a:pt x="6190" y="6386"/>
                    <a:pt x="6246" y="6330"/>
                  </a:cubicBezTo>
                  <a:cubicBezTo>
                    <a:pt x="6693" y="5962"/>
                    <a:pt x="7017" y="5459"/>
                    <a:pt x="7162" y="4878"/>
                  </a:cubicBezTo>
                  <a:cubicBezTo>
                    <a:pt x="7263" y="4520"/>
                    <a:pt x="7319" y="4185"/>
                    <a:pt x="7330" y="3861"/>
                  </a:cubicBezTo>
                  <a:cubicBezTo>
                    <a:pt x="6983" y="3783"/>
                    <a:pt x="6626" y="3727"/>
                    <a:pt x="6246" y="3682"/>
                  </a:cubicBezTo>
                  <a:cubicBezTo>
                    <a:pt x="5743" y="3627"/>
                    <a:pt x="5207" y="3604"/>
                    <a:pt x="4671" y="3582"/>
                  </a:cubicBezTo>
                  <a:cubicBezTo>
                    <a:pt x="4637" y="3336"/>
                    <a:pt x="4514" y="3124"/>
                    <a:pt x="4347" y="2967"/>
                  </a:cubicBezTo>
                  <a:cubicBezTo>
                    <a:pt x="4782" y="2107"/>
                    <a:pt x="5207" y="1325"/>
                    <a:pt x="5620" y="599"/>
                  </a:cubicBezTo>
                  <a:cubicBezTo>
                    <a:pt x="5285" y="431"/>
                    <a:pt x="4950" y="286"/>
                    <a:pt x="4626" y="174"/>
                  </a:cubicBezTo>
                  <a:cubicBezTo>
                    <a:pt x="4305" y="60"/>
                    <a:pt x="3967" y="1"/>
                    <a:pt x="3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46"/>
          <p:cNvSpPr/>
          <p:nvPr/>
        </p:nvSpPr>
        <p:spPr>
          <a:xfrm>
            <a:off x="5670459" y="285217"/>
            <a:ext cx="574660" cy="334197"/>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680;p44">
            <a:extLst>
              <a:ext uri="{FF2B5EF4-FFF2-40B4-BE49-F238E27FC236}">
                <a16:creationId xmlns:a16="http://schemas.microsoft.com/office/drawing/2014/main" id="{0E1D2949-2C11-43DC-BBA2-9AB91C1C7AA7}"/>
              </a:ext>
            </a:extLst>
          </p:cNvPr>
          <p:cNvGrpSpPr/>
          <p:nvPr/>
        </p:nvGrpSpPr>
        <p:grpSpPr>
          <a:xfrm>
            <a:off x="6832637" y="-36513"/>
            <a:ext cx="1477288" cy="4097347"/>
            <a:chOff x="5290975" y="558100"/>
            <a:chExt cx="1241350" cy="3899400"/>
          </a:xfrm>
        </p:grpSpPr>
        <p:sp>
          <p:nvSpPr>
            <p:cNvPr id="193" name="Google Shape;681;p44">
              <a:extLst>
                <a:ext uri="{FF2B5EF4-FFF2-40B4-BE49-F238E27FC236}">
                  <a16:creationId xmlns:a16="http://schemas.microsoft.com/office/drawing/2014/main" id="{BC89AD21-3593-4EB0-9318-4C3573024CD5}"/>
                </a:ext>
              </a:extLst>
            </p:cNvPr>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82;p44">
              <a:extLst>
                <a:ext uri="{FF2B5EF4-FFF2-40B4-BE49-F238E27FC236}">
                  <a16:creationId xmlns:a16="http://schemas.microsoft.com/office/drawing/2014/main" id="{74F866D6-F332-4180-9581-5599AE0E5403}"/>
                </a:ext>
              </a:extLst>
            </p:cNvPr>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83;p44">
              <a:extLst>
                <a:ext uri="{FF2B5EF4-FFF2-40B4-BE49-F238E27FC236}">
                  <a16:creationId xmlns:a16="http://schemas.microsoft.com/office/drawing/2014/main" id="{CA5E9F32-9368-4215-AB07-42511AD0CF55}"/>
                </a:ext>
              </a:extLst>
            </p:cNvPr>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84;p44">
              <a:extLst>
                <a:ext uri="{FF2B5EF4-FFF2-40B4-BE49-F238E27FC236}">
                  <a16:creationId xmlns:a16="http://schemas.microsoft.com/office/drawing/2014/main" id="{B30A906E-DD14-434F-9FF2-1B7EE50ACDBA}"/>
                </a:ext>
              </a:extLst>
            </p:cNvPr>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85;p44">
              <a:extLst>
                <a:ext uri="{FF2B5EF4-FFF2-40B4-BE49-F238E27FC236}">
                  <a16:creationId xmlns:a16="http://schemas.microsoft.com/office/drawing/2014/main" id="{E7AA97E7-AC40-465E-8F5F-913A2B085151}"/>
                </a:ext>
              </a:extLst>
            </p:cNvPr>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86;p44">
              <a:extLst>
                <a:ext uri="{FF2B5EF4-FFF2-40B4-BE49-F238E27FC236}">
                  <a16:creationId xmlns:a16="http://schemas.microsoft.com/office/drawing/2014/main" id="{2DDA8B69-6C7A-46E2-98BC-E99262681E09}"/>
                </a:ext>
              </a:extLst>
            </p:cNvPr>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87;p44">
              <a:extLst>
                <a:ext uri="{FF2B5EF4-FFF2-40B4-BE49-F238E27FC236}">
                  <a16:creationId xmlns:a16="http://schemas.microsoft.com/office/drawing/2014/main" id="{FD0DE0F5-E1F0-4E18-9496-AD4D1DFC8D6A}"/>
                </a:ext>
              </a:extLst>
            </p:cNvPr>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88;p44">
              <a:extLst>
                <a:ext uri="{FF2B5EF4-FFF2-40B4-BE49-F238E27FC236}">
                  <a16:creationId xmlns:a16="http://schemas.microsoft.com/office/drawing/2014/main" id="{1C962893-5A74-41CF-B913-D10EFF62841D}"/>
                </a:ext>
              </a:extLst>
            </p:cNvPr>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89;p44">
              <a:extLst>
                <a:ext uri="{FF2B5EF4-FFF2-40B4-BE49-F238E27FC236}">
                  <a16:creationId xmlns:a16="http://schemas.microsoft.com/office/drawing/2014/main" id="{4B1C88B9-DECE-4D19-889B-9A02742AE8EE}"/>
                </a:ext>
              </a:extLst>
            </p:cNvPr>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90;p44">
              <a:extLst>
                <a:ext uri="{FF2B5EF4-FFF2-40B4-BE49-F238E27FC236}">
                  <a16:creationId xmlns:a16="http://schemas.microsoft.com/office/drawing/2014/main" id="{8BE844DC-EBA5-499D-910F-8FD5BEA51F81}"/>
                </a:ext>
              </a:extLst>
            </p:cNvPr>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91;p44">
              <a:extLst>
                <a:ext uri="{FF2B5EF4-FFF2-40B4-BE49-F238E27FC236}">
                  <a16:creationId xmlns:a16="http://schemas.microsoft.com/office/drawing/2014/main" id="{5CE460DD-22F8-487D-9471-90C1CD9CE18D}"/>
                </a:ext>
              </a:extLst>
            </p:cNvPr>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92;p44">
              <a:extLst>
                <a:ext uri="{FF2B5EF4-FFF2-40B4-BE49-F238E27FC236}">
                  <a16:creationId xmlns:a16="http://schemas.microsoft.com/office/drawing/2014/main" id="{C08B41BD-47BD-46A6-880D-D851FD95B5D5}"/>
                </a:ext>
              </a:extLst>
            </p:cNvPr>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93;p44">
              <a:extLst>
                <a:ext uri="{FF2B5EF4-FFF2-40B4-BE49-F238E27FC236}">
                  <a16:creationId xmlns:a16="http://schemas.microsoft.com/office/drawing/2014/main" id="{20A7A03F-06DE-4886-BB64-76B7F762F545}"/>
                </a:ext>
              </a:extLst>
            </p:cNvPr>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94;p44">
              <a:extLst>
                <a:ext uri="{FF2B5EF4-FFF2-40B4-BE49-F238E27FC236}">
                  <a16:creationId xmlns:a16="http://schemas.microsoft.com/office/drawing/2014/main" id="{9C5DF9F7-E364-4990-9A2D-A308C5B33A71}"/>
                </a:ext>
              </a:extLst>
            </p:cNvPr>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95;p44">
              <a:extLst>
                <a:ext uri="{FF2B5EF4-FFF2-40B4-BE49-F238E27FC236}">
                  <a16:creationId xmlns:a16="http://schemas.microsoft.com/office/drawing/2014/main" id="{40A3DEF4-1D15-46FF-99E1-7E72E0677833}"/>
                </a:ext>
              </a:extLst>
            </p:cNvPr>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96;p44">
              <a:extLst>
                <a:ext uri="{FF2B5EF4-FFF2-40B4-BE49-F238E27FC236}">
                  <a16:creationId xmlns:a16="http://schemas.microsoft.com/office/drawing/2014/main" id="{25F5E0C4-44BE-44A3-B4CB-C37827F01441}"/>
                </a:ext>
              </a:extLst>
            </p:cNvPr>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97;p44">
              <a:extLst>
                <a:ext uri="{FF2B5EF4-FFF2-40B4-BE49-F238E27FC236}">
                  <a16:creationId xmlns:a16="http://schemas.microsoft.com/office/drawing/2014/main" id="{756E35BF-E325-4EEC-B4BB-BD79984F67C4}"/>
                </a:ext>
              </a:extLst>
            </p:cNvPr>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98;p44">
              <a:extLst>
                <a:ext uri="{FF2B5EF4-FFF2-40B4-BE49-F238E27FC236}">
                  <a16:creationId xmlns:a16="http://schemas.microsoft.com/office/drawing/2014/main" id="{B2891B49-43BE-4D07-9B47-EBC1BEB9A1F7}"/>
                </a:ext>
              </a:extLst>
            </p:cNvPr>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99;p44">
              <a:extLst>
                <a:ext uri="{FF2B5EF4-FFF2-40B4-BE49-F238E27FC236}">
                  <a16:creationId xmlns:a16="http://schemas.microsoft.com/office/drawing/2014/main" id="{FB2D5AF8-3042-4C2D-A22D-BAA892C0D6C0}"/>
                </a:ext>
              </a:extLst>
            </p:cNvPr>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00;p44">
              <a:extLst>
                <a:ext uri="{FF2B5EF4-FFF2-40B4-BE49-F238E27FC236}">
                  <a16:creationId xmlns:a16="http://schemas.microsoft.com/office/drawing/2014/main" id="{4A47C96D-9C1D-463E-BE01-FD12BC2B5E83}"/>
                </a:ext>
              </a:extLst>
            </p:cNvPr>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01;p44">
              <a:extLst>
                <a:ext uri="{FF2B5EF4-FFF2-40B4-BE49-F238E27FC236}">
                  <a16:creationId xmlns:a16="http://schemas.microsoft.com/office/drawing/2014/main" id="{39675E3D-B702-4C37-9E45-AFAECEC4BD42}"/>
                </a:ext>
              </a:extLst>
            </p:cNvPr>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02;p44">
              <a:extLst>
                <a:ext uri="{FF2B5EF4-FFF2-40B4-BE49-F238E27FC236}">
                  <a16:creationId xmlns:a16="http://schemas.microsoft.com/office/drawing/2014/main" id="{B9447C7C-AB87-47C8-8301-BFCEDD3626C5}"/>
                </a:ext>
              </a:extLst>
            </p:cNvPr>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03;p44">
              <a:extLst>
                <a:ext uri="{FF2B5EF4-FFF2-40B4-BE49-F238E27FC236}">
                  <a16:creationId xmlns:a16="http://schemas.microsoft.com/office/drawing/2014/main" id="{1990CD0A-8472-4241-8AD1-C2B648180EDB}"/>
                </a:ext>
              </a:extLst>
            </p:cNvPr>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04;p44">
              <a:extLst>
                <a:ext uri="{FF2B5EF4-FFF2-40B4-BE49-F238E27FC236}">
                  <a16:creationId xmlns:a16="http://schemas.microsoft.com/office/drawing/2014/main" id="{F053B9D0-BD32-4338-8822-FD6953206280}"/>
                </a:ext>
              </a:extLst>
            </p:cNvPr>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05;p44">
              <a:extLst>
                <a:ext uri="{FF2B5EF4-FFF2-40B4-BE49-F238E27FC236}">
                  <a16:creationId xmlns:a16="http://schemas.microsoft.com/office/drawing/2014/main" id="{F07B230F-F17D-4C28-AFBA-9DE3B4CB689C}"/>
                </a:ext>
              </a:extLst>
            </p:cNvPr>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46"/>
          <p:cNvSpPr/>
          <p:nvPr/>
        </p:nvSpPr>
        <p:spPr>
          <a:xfrm>
            <a:off x="488102"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40611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txBox="1">
            <a:spLocks noGrp="1"/>
          </p:cNvSpPr>
          <p:nvPr>
            <p:ph type="title"/>
          </p:nvPr>
        </p:nvSpPr>
        <p:spPr>
          <a:xfrm>
            <a:off x="658668" y="673267"/>
            <a:ext cx="4641000"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INTRODUCTION</a:t>
            </a:r>
            <a:endParaRPr dirty="0"/>
          </a:p>
        </p:txBody>
      </p:sp>
      <p:sp>
        <p:nvSpPr>
          <p:cNvPr id="1037" name="Google Shape;1037;p46"/>
          <p:cNvSpPr txBox="1">
            <a:spLocks noGrp="1"/>
          </p:cNvSpPr>
          <p:nvPr>
            <p:ph type="subTitle" idx="1"/>
          </p:nvPr>
        </p:nvSpPr>
        <p:spPr>
          <a:xfrm>
            <a:off x="664312" y="1613818"/>
            <a:ext cx="4714534" cy="2816408"/>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1400" dirty="0"/>
              <a:t>In an era where air pollution has emerged as a major concern, affecting the lives and well-being of individuals and communities, our innovative solution, "AirWatch," steps in as a beacon of hope. It not only acknowledges the gravity of the air quality issues we face but actively addresses them. With AirWatch, we offer a powerful and user-friendly means to monitor air quality, empowering users to take proactive steps to safeguard their health and the environment.</a:t>
            </a:r>
          </a:p>
        </p:txBody>
      </p:sp>
      <p:grpSp>
        <p:nvGrpSpPr>
          <p:cNvPr id="1038" name="Google Shape;1038;p46"/>
          <p:cNvGrpSpPr/>
          <p:nvPr/>
        </p:nvGrpSpPr>
        <p:grpSpPr>
          <a:xfrm>
            <a:off x="4555125" y="2598553"/>
            <a:ext cx="5629010" cy="2220707"/>
            <a:chOff x="292725" y="2162600"/>
            <a:chExt cx="6013900" cy="2372550"/>
          </a:xfrm>
        </p:grpSpPr>
        <p:sp>
          <p:nvSpPr>
            <p:cNvPr id="1039" name="Google Shape;1039;p46"/>
            <p:cNvSpPr/>
            <p:nvPr/>
          </p:nvSpPr>
          <p:spPr>
            <a:xfrm>
              <a:off x="292725" y="2162600"/>
              <a:ext cx="6013900" cy="2372550"/>
            </a:xfrm>
            <a:custGeom>
              <a:avLst/>
              <a:gdLst/>
              <a:ahLst/>
              <a:cxnLst/>
              <a:rect l="l" t="t" r="r" b="b"/>
              <a:pathLst>
                <a:path w="120278" h="47451" extrusionOk="0">
                  <a:moveTo>
                    <a:pt x="68240" y="1"/>
                  </a:moveTo>
                  <a:cubicBezTo>
                    <a:pt x="65033" y="1"/>
                    <a:pt x="61841" y="1338"/>
                    <a:pt x="59575" y="3966"/>
                  </a:cubicBezTo>
                  <a:lnTo>
                    <a:pt x="50949" y="13954"/>
                  </a:lnTo>
                  <a:lnTo>
                    <a:pt x="36536" y="10725"/>
                  </a:lnTo>
                  <a:cubicBezTo>
                    <a:pt x="35622" y="10521"/>
                    <a:pt x="34701" y="10422"/>
                    <a:pt x="33789" y="10422"/>
                  </a:cubicBezTo>
                  <a:cubicBezTo>
                    <a:pt x="29908" y="10422"/>
                    <a:pt x="26181" y="12220"/>
                    <a:pt x="23765" y="15396"/>
                  </a:cubicBezTo>
                  <a:lnTo>
                    <a:pt x="0" y="46613"/>
                  </a:lnTo>
                  <a:lnTo>
                    <a:pt x="120278" y="47451"/>
                  </a:lnTo>
                  <a:lnTo>
                    <a:pt x="108602" y="22792"/>
                  </a:lnTo>
                  <a:cubicBezTo>
                    <a:pt x="107173" y="19776"/>
                    <a:pt x="104136" y="17908"/>
                    <a:pt x="100871" y="17908"/>
                  </a:cubicBezTo>
                  <a:cubicBezTo>
                    <a:pt x="100434" y="17908"/>
                    <a:pt x="99993" y="17942"/>
                    <a:pt x="99552" y="18010"/>
                  </a:cubicBezTo>
                  <a:lnTo>
                    <a:pt x="96245" y="18524"/>
                  </a:lnTo>
                  <a:cubicBezTo>
                    <a:pt x="95882" y="18580"/>
                    <a:pt x="95518" y="18608"/>
                    <a:pt x="95157" y="18608"/>
                  </a:cubicBezTo>
                  <a:cubicBezTo>
                    <a:pt x="93361" y="18608"/>
                    <a:pt x="91623" y="17925"/>
                    <a:pt x="90312" y="16669"/>
                  </a:cubicBezTo>
                  <a:lnTo>
                    <a:pt x="76144" y="3161"/>
                  </a:lnTo>
                  <a:cubicBezTo>
                    <a:pt x="73917" y="1044"/>
                    <a:pt x="71073" y="1"/>
                    <a:pt x="68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1178175" y="3634000"/>
              <a:ext cx="195550" cy="192800"/>
            </a:xfrm>
            <a:custGeom>
              <a:avLst/>
              <a:gdLst/>
              <a:ahLst/>
              <a:cxnLst/>
              <a:rect l="l" t="t" r="r" b="b"/>
              <a:pathLst>
                <a:path w="3911" h="3856" extrusionOk="0">
                  <a:moveTo>
                    <a:pt x="3911" y="1"/>
                  </a:moveTo>
                  <a:lnTo>
                    <a:pt x="2011" y="236"/>
                  </a:lnTo>
                  <a:lnTo>
                    <a:pt x="0" y="2906"/>
                  </a:lnTo>
                  <a:lnTo>
                    <a:pt x="2067" y="3856"/>
                  </a:lnTo>
                  <a:lnTo>
                    <a:pt x="391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1284325" y="3998800"/>
              <a:ext cx="142500" cy="151200"/>
            </a:xfrm>
            <a:custGeom>
              <a:avLst/>
              <a:gdLst/>
              <a:ahLst/>
              <a:cxnLst/>
              <a:rect l="l" t="t" r="r" b="b"/>
              <a:pathLst>
                <a:path w="2850" h="3024" extrusionOk="0">
                  <a:moveTo>
                    <a:pt x="1654" y="1"/>
                  </a:moveTo>
                  <a:lnTo>
                    <a:pt x="592" y="1062"/>
                  </a:lnTo>
                  <a:lnTo>
                    <a:pt x="0" y="2425"/>
                  </a:lnTo>
                  <a:cubicBezTo>
                    <a:pt x="0" y="2425"/>
                    <a:pt x="1108" y="3024"/>
                    <a:pt x="1844" y="3024"/>
                  </a:cubicBezTo>
                  <a:cubicBezTo>
                    <a:pt x="1974" y="3024"/>
                    <a:pt x="2092" y="3005"/>
                    <a:pt x="2190" y="2962"/>
                  </a:cubicBezTo>
                  <a:cubicBezTo>
                    <a:pt x="2849" y="2660"/>
                    <a:pt x="1654" y="1"/>
                    <a:pt x="16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1503275" y="3595450"/>
              <a:ext cx="142550" cy="151450"/>
            </a:xfrm>
            <a:custGeom>
              <a:avLst/>
              <a:gdLst/>
              <a:ahLst/>
              <a:cxnLst/>
              <a:rect l="l" t="t" r="r" b="b"/>
              <a:pathLst>
                <a:path w="2851" h="3029" extrusionOk="0">
                  <a:moveTo>
                    <a:pt x="1666" y="1"/>
                  </a:moveTo>
                  <a:lnTo>
                    <a:pt x="604" y="1062"/>
                  </a:lnTo>
                  <a:lnTo>
                    <a:pt x="1" y="2437"/>
                  </a:lnTo>
                  <a:cubicBezTo>
                    <a:pt x="1" y="2437"/>
                    <a:pt x="1104" y="3028"/>
                    <a:pt x="1836" y="3028"/>
                  </a:cubicBezTo>
                  <a:cubicBezTo>
                    <a:pt x="1970" y="3028"/>
                    <a:pt x="2091" y="3008"/>
                    <a:pt x="2191" y="2962"/>
                  </a:cubicBezTo>
                  <a:cubicBezTo>
                    <a:pt x="2850" y="2671"/>
                    <a:pt x="1666" y="1"/>
                    <a:pt x="166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2369225" y="4236250"/>
              <a:ext cx="142500" cy="151200"/>
            </a:xfrm>
            <a:custGeom>
              <a:avLst/>
              <a:gdLst/>
              <a:ahLst/>
              <a:cxnLst/>
              <a:rect l="l" t="t" r="r" b="b"/>
              <a:pathLst>
                <a:path w="2850" h="3024" extrusionOk="0">
                  <a:moveTo>
                    <a:pt x="1665" y="0"/>
                  </a:moveTo>
                  <a:lnTo>
                    <a:pt x="604" y="1062"/>
                  </a:lnTo>
                  <a:lnTo>
                    <a:pt x="0" y="2425"/>
                  </a:lnTo>
                  <a:cubicBezTo>
                    <a:pt x="0" y="2425"/>
                    <a:pt x="1116" y="3023"/>
                    <a:pt x="1848" y="3023"/>
                  </a:cubicBezTo>
                  <a:cubicBezTo>
                    <a:pt x="1976" y="3023"/>
                    <a:pt x="2093" y="3005"/>
                    <a:pt x="2190" y="2961"/>
                  </a:cubicBezTo>
                  <a:cubicBezTo>
                    <a:pt x="2849" y="2660"/>
                    <a:pt x="1665" y="0"/>
                    <a:pt x="166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2563625" y="3868650"/>
              <a:ext cx="142500" cy="151200"/>
            </a:xfrm>
            <a:custGeom>
              <a:avLst/>
              <a:gdLst/>
              <a:ahLst/>
              <a:cxnLst/>
              <a:rect l="l" t="t" r="r" b="b"/>
              <a:pathLst>
                <a:path w="2850" h="3024" extrusionOk="0">
                  <a:moveTo>
                    <a:pt x="1665" y="1"/>
                  </a:moveTo>
                  <a:lnTo>
                    <a:pt x="604" y="1062"/>
                  </a:lnTo>
                  <a:lnTo>
                    <a:pt x="1" y="2436"/>
                  </a:lnTo>
                  <a:cubicBezTo>
                    <a:pt x="1" y="2436"/>
                    <a:pt x="1112" y="3024"/>
                    <a:pt x="1851" y="3024"/>
                  </a:cubicBezTo>
                  <a:cubicBezTo>
                    <a:pt x="1982" y="3024"/>
                    <a:pt x="2102" y="3005"/>
                    <a:pt x="2202" y="2961"/>
                  </a:cubicBezTo>
                  <a:cubicBezTo>
                    <a:pt x="2850" y="2671"/>
                    <a:pt x="1665" y="1"/>
                    <a:pt x="166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1397175" y="3179300"/>
              <a:ext cx="379900" cy="258100"/>
            </a:xfrm>
            <a:custGeom>
              <a:avLst/>
              <a:gdLst/>
              <a:ahLst/>
              <a:cxnLst/>
              <a:rect l="l" t="t" r="r" b="b"/>
              <a:pathLst>
                <a:path w="7598" h="5162" extrusionOk="0">
                  <a:moveTo>
                    <a:pt x="3620" y="0"/>
                  </a:moveTo>
                  <a:lnTo>
                    <a:pt x="1609" y="2324"/>
                  </a:lnTo>
                  <a:lnTo>
                    <a:pt x="0" y="4458"/>
                  </a:lnTo>
                  <a:lnTo>
                    <a:pt x="2726" y="5162"/>
                  </a:lnTo>
                  <a:cubicBezTo>
                    <a:pt x="2726" y="5162"/>
                    <a:pt x="5810" y="4447"/>
                    <a:pt x="6704" y="4101"/>
                  </a:cubicBezTo>
                  <a:cubicBezTo>
                    <a:pt x="7598" y="3743"/>
                    <a:pt x="3620" y="0"/>
                    <a:pt x="3620"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1844625" y="2809450"/>
              <a:ext cx="228550" cy="184400"/>
            </a:xfrm>
            <a:custGeom>
              <a:avLst/>
              <a:gdLst/>
              <a:ahLst/>
              <a:cxnLst/>
              <a:rect l="l" t="t" r="r" b="b"/>
              <a:pathLst>
                <a:path w="4571" h="3688" extrusionOk="0">
                  <a:moveTo>
                    <a:pt x="4570" y="1"/>
                  </a:moveTo>
                  <a:lnTo>
                    <a:pt x="4336" y="235"/>
                  </a:lnTo>
                  <a:lnTo>
                    <a:pt x="1" y="2615"/>
                  </a:lnTo>
                  <a:lnTo>
                    <a:pt x="537" y="3688"/>
                  </a:lnTo>
                  <a:lnTo>
                    <a:pt x="1006" y="3688"/>
                  </a:lnTo>
                  <a:cubicBezTo>
                    <a:pt x="1487" y="3688"/>
                    <a:pt x="2906" y="2794"/>
                    <a:pt x="3565" y="2313"/>
                  </a:cubicBezTo>
                  <a:cubicBezTo>
                    <a:pt x="4224" y="1844"/>
                    <a:pt x="4570" y="1"/>
                    <a:pt x="4570"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2189325" y="2887100"/>
              <a:ext cx="180500" cy="85750"/>
            </a:xfrm>
            <a:custGeom>
              <a:avLst/>
              <a:gdLst/>
              <a:ahLst/>
              <a:cxnLst/>
              <a:rect l="l" t="t" r="r" b="b"/>
              <a:pathLst>
                <a:path w="3610" h="1715" extrusionOk="0">
                  <a:moveTo>
                    <a:pt x="1900" y="1"/>
                  </a:moveTo>
                  <a:lnTo>
                    <a:pt x="0" y="1241"/>
                  </a:lnTo>
                  <a:cubicBezTo>
                    <a:pt x="0" y="1241"/>
                    <a:pt x="917" y="1714"/>
                    <a:pt x="2119" y="1714"/>
                  </a:cubicBezTo>
                  <a:cubicBezTo>
                    <a:pt x="2183" y="1714"/>
                    <a:pt x="2248" y="1713"/>
                    <a:pt x="2313" y="1710"/>
                  </a:cubicBezTo>
                  <a:cubicBezTo>
                    <a:pt x="3609" y="1654"/>
                    <a:pt x="3084" y="704"/>
                    <a:pt x="3084" y="704"/>
                  </a:cubicBezTo>
                  <a:lnTo>
                    <a:pt x="190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3068675" y="2715050"/>
              <a:ext cx="181050" cy="86300"/>
            </a:xfrm>
            <a:custGeom>
              <a:avLst/>
              <a:gdLst/>
              <a:ahLst/>
              <a:cxnLst/>
              <a:rect l="l" t="t" r="r" b="b"/>
              <a:pathLst>
                <a:path w="3621" h="1726" extrusionOk="0">
                  <a:moveTo>
                    <a:pt x="1899" y="0"/>
                  </a:moveTo>
                  <a:lnTo>
                    <a:pt x="0" y="1240"/>
                  </a:lnTo>
                  <a:cubicBezTo>
                    <a:pt x="0" y="1240"/>
                    <a:pt x="919" y="1725"/>
                    <a:pt x="2132" y="1725"/>
                  </a:cubicBezTo>
                  <a:cubicBezTo>
                    <a:pt x="2195" y="1725"/>
                    <a:pt x="2259" y="1724"/>
                    <a:pt x="2324" y="1721"/>
                  </a:cubicBezTo>
                  <a:cubicBezTo>
                    <a:pt x="3620" y="1665"/>
                    <a:pt x="3084" y="715"/>
                    <a:pt x="3084" y="715"/>
                  </a:cubicBezTo>
                  <a:lnTo>
                    <a:pt x="189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a:off x="1863075" y="3123400"/>
              <a:ext cx="100600" cy="104550"/>
            </a:xfrm>
            <a:custGeom>
              <a:avLst/>
              <a:gdLst/>
              <a:ahLst/>
              <a:cxnLst/>
              <a:rect l="l" t="t" r="r" b="b"/>
              <a:pathLst>
                <a:path w="2012" h="2091" extrusionOk="0">
                  <a:moveTo>
                    <a:pt x="1531" y="1"/>
                  </a:moveTo>
                  <a:lnTo>
                    <a:pt x="0" y="1140"/>
                  </a:lnTo>
                  <a:lnTo>
                    <a:pt x="950" y="2090"/>
                  </a:lnTo>
                  <a:lnTo>
                    <a:pt x="1665" y="2090"/>
                  </a:lnTo>
                  <a:lnTo>
                    <a:pt x="2012" y="895"/>
                  </a:lnTo>
                  <a:lnTo>
                    <a:pt x="153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3328975" y="2664200"/>
              <a:ext cx="243050" cy="136350"/>
            </a:xfrm>
            <a:custGeom>
              <a:avLst/>
              <a:gdLst/>
              <a:ahLst/>
              <a:cxnLst/>
              <a:rect l="l" t="t" r="r" b="b"/>
              <a:pathLst>
                <a:path w="4861" h="2727" extrusionOk="0">
                  <a:moveTo>
                    <a:pt x="895" y="1"/>
                  </a:moveTo>
                  <a:lnTo>
                    <a:pt x="1" y="414"/>
                  </a:lnTo>
                  <a:lnTo>
                    <a:pt x="302" y="2369"/>
                  </a:lnTo>
                  <a:lnTo>
                    <a:pt x="2436" y="2727"/>
                  </a:lnTo>
                  <a:lnTo>
                    <a:pt x="4101" y="2190"/>
                  </a:lnTo>
                  <a:lnTo>
                    <a:pt x="4861"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3459725" y="3346300"/>
              <a:ext cx="243050" cy="136400"/>
            </a:xfrm>
            <a:custGeom>
              <a:avLst/>
              <a:gdLst/>
              <a:ahLst/>
              <a:cxnLst/>
              <a:rect l="l" t="t" r="r" b="b"/>
              <a:pathLst>
                <a:path w="4861" h="2728" extrusionOk="0">
                  <a:moveTo>
                    <a:pt x="894" y="1"/>
                  </a:moveTo>
                  <a:lnTo>
                    <a:pt x="0" y="403"/>
                  </a:lnTo>
                  <a:lnTo>
                    <a:pt x="291" y="2381"/>
                  </a:lnTo>
                  <a:lnTo>
                    <a:pt x="2436" y="2727"/>
                  </a:lnTo>
                  <a:lnTo>
                    <a:pt x="4089" y="2191"/>
                  </a:lnTo>
                  <a:lnTo>
                    <a:pt x="4860" y="951"/>
                  </a:ln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3359175" y="3025650"/>
              <a:ext cx="243050" cy="136350"/>
            </a:xfrm>
            <a:custGeom>
              <a:avLst/>
              <a:gdLst/>
              <a:ahLst/>
              <a:cxnLst/>
              <a:rect l="l" t="t" r="r" b="b"/>
              <a:pathLst>
                <a:path w="4861" h="2727" extrusionOk="0">
                  <a:moveTo>
                    <a:pt x="883" y="0"/>
                  </a:moveTo>
                  <a:lnTo>
                    <a:pt x="0" y="425"/>
                  </a:lnTo>
                  <a:lnTo>
                    <a:pt x="291" y="2380"/>
                  </a:lnTo>
                  <a:lnTo>
                    <a:pt x="2436" y="2727"/>
                  </a:lnTo>
                  <a:lnTo>
                    <a:pt x="4089" y="2202"/>
                  </a:lnTo>
                  <a:lnTo>
                    <a:pt x="4860" y="950"/>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3856925" y="3221200"/>
              <a:ext cx="243050" cy="136900"/>
            </a:xfrm>
            <a:custGeom>
              <a:avLst/>
              <a:gdLst/>
              <a:ahLst/>
              <a:cxnLst/>
              <a:rect l="l" t="t" r="r" b="b"/>
              <a:pathLst>
                <a:path w="4861" h="2738" extrusionOk="0">
                  <a:moveTo>
                    <a:pt x="894" y="0"/>
                  </a:moveTo>
                  <a:lnTo>
                    <a:pt x="0" y="425"/>
                  </a:lnTo>
                  <a:lnTo>
                    <a:pt x="302" y="2380"/>
                  </a:lnTo>
                  <a:lnTo>
                    <a:pt x="2436" y="2737"/>
                  </a:lnTo>
                  <a:lnTo>
                    <a:pt x="4101" y="2212"/>
                  </a:lnTo>
                  <a:lnTo>
                    <a:pt x="4860" y="950"/>
                  </a:lnTo>
                  <a:lnTo>
                    <a:pt x="89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5102125" y="3097150"/>
              <a:ext cx="243650" cy="136350"/>
            </a:xfrm>
            <a:custGeom>
              <a:avLst/>
              <a:gdLst/>
              <a:ahLst/>
              <a:cxnLst/>
              <a:rect l="l" t="t" r="r" b="b"/>
              <a:pathLst>
                <a:path w="4873" h="2727" extrusionOk="0">
                  <a:moveTo>
                    <a:pt x="895" y="1"/>
                  </a:moveTo>
                  <a:lnTo>
                    <a:pt x="1" y="414"/>
                  </a:lnTo>
                  <a:lnTo>
                    <a:pt x="314" y="2369"/>
                  </a:lnTo>
                  <a:lnTo>
                    <a:pt x="2448" y="2727"/>
                  </a:lnTo>
                  <a:lnTo>
                    <a:pt x="4090" y="2191"/>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4527275" y="3067550"/>
              <a:ext cx="243100" cy="136350"/>
            </a:xfrm>
            <a:custGeom>
              <a:avLst/>
              <a:gdLst/>
              <a:ahLst/>
              <a:cxnLst/>
              <a:rect l="l" t="t" r="r" b="b"/>
              <a:pathLst>
                <a:path w="4862" h="2727" extrusionOk="0">
                  <a:moveTo>
                    <a:pt x="883" y="0"/>
                  </a:moveTo>
                  <a:lnTo>
                    <a:pt x="1" y="414"/>
                  </a:lnTo>
                  <a:lnTo>
                    <a:pt x="302" y="2369"/>
                  </a:lnTo>
                  <a:lnTo>
                    <a:pt x="2437" y="2727"/>
                  </a:lnTo>
                  <a:lnTo>
                    <a:pt x="4101" y="2202"/>
                  </a:lnTo>
                  <a:lnTo>
                    <a:pt x="4861" y="950"/>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3892675" y="3660850"/>
              <a:ext cx="243050" cy="135800"/>
            </a:xfrm>
            <a:custGeom>
              <a:avLst/>
              <a:gdLst/>
              <a:ahLst/>
              <a:cxnLst/>
              <a:rect l="l" t="t" r="r" b="b"/>
              <a:pathLst>
                <a:path w="4861" h="2716" extrusionOk="0">
                  <a:moveTo>
                    <a:pt x="894" y="0"/>
                  </a:moveTo>
                  <a:lnTo>
                    <a:pt x="0" y="414"/>
                  </a:lnTo>
                  <a:lnTo>
                    <a:pt x="291" y="2369"/>
                  </a:lnTo>
                  <a:lnTo>
                    <a:pt x="2436" y="2715"/>
                  </a:lnTo>
                  <a:lnTo>
                    <a:pt x="4090" y="2190"/>
                  </a:lnTo>
                  <a:lnTo>
                    <a:pt x="4861" y="939"/>
                  </a:lnTo>
                  <a:lnTo>
                    <a:pt x="89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3945725" y="4223950"/>
              <a:ext cx="243650" cy="136350"/>
            </a:xfrm>
            <a:custGeom>
              <a:avLst/>
              <a:gdLst/>
              <a:ahLst/>
              <a:cxnLst/>
              <a:rect l="l" t="t" r="r" b="b"/>
              <a:pathLst>
                <a:path w="4873" h="2727" extrusionOk="0">
                  <a:moveTo>
                    <a:pt x="895" y="1"/>
                  </a:moveTo>
                  <a:lnTo>
                    <a:pt x="1" y="414"/>
                  </a:lnTo>
                  <a:lnTo>
                    <a:pt x="314" y="2380"/>
                  </a:lnTo>
                  <a:lnTo>
                    <a:pt x="2436" y="2727"/>
                  </a:lnTo>
                  <a:lnTo>
                    <a:pt x="4090" y="2202"/>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4740675" y="4153000"/>
              <a:ext cx="243650" cy="136350"/>
            </a:xfrm>
            <a:custGeom>
              <a:avLst/>
              <a:gdLst/>
              <a:ahLst/>
              <a:cxnLst/>
              <a:rect l="l" t="t" r="r" b="b"/>
              <a:pathLst>
                <a:path w="4873" h="2727" extrusionOk="0">
                  <a:moveTo>
                    <a:pt x="895" y="1"/>
                  </a:moveTo>
                  <a:lnTo>
                    <a:pt x="1" y="403"/>
                  </a:lnTo>
                  <a:lnTo>
                    <a:pt x="303" y="2369"/>
                  </a:lnTo>
                  <a:lnTo>
                    <a:pt x="2437" y="2727"/>
                  </a:lnTo>
                  <a:lnTo>
                    <a:pt x="4090" y="2191"/>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3483725" y="3862500"/>
              <a:ext cx="242500" cy="136350"/>
            </a:xfrm>
            <a:custGeom>
              <a:avLst/>
              <a:gdLst/>
              <a:ahLst/>
              <a:cxnLst/>
              <a:rect l="l" t="t" r="r" b="b"/>
              <a:pathLst>
                <a:path w="4850" h="2727" extrusionOk="0">
                  <a:moveTo>
                    <a:pt x="894" y="1"/>
                  </a:moveTo>
                  <a:lnTo>
                    <a:pt x="1" y="403"/>
                  </a:lnTo>
                  <a:lnTo>
                    <a:pt x="291" y="2358"/>
                  </a:lnTo>
                  <a:lnTo>
                    <a:pt x="2425" y="2727"/>
                  </a:lnTo>
                  <a:lnTo>
                    <a:pt x="4090" y="2191"/>
                  </a:lnTo>
                  <a:lnTo>
                    <a:pt x="4850" y="950"/>
                  </a:ln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3474775" y="2278750"/>
              <a:ext cx="202300" cy="196100"/>
            </a:xfrm>
            <a:custGeom>
              <a:avLst/>
              <a:gdLst/>
              <a:ahLst/>
              <a:cxnLst/>
              <a:rect l="l" t="t" r="r" b="b"/>
              <a:pathLst>
                <a:path w="4046" h="3922" extrusionOk="0">
                  <a:moveTo>
                    <a:pt x="2973" y="0"/>
                  </a:moveTo>
                  <a:lnTo>
                    <a:pt x="828" y="1419"/>
                  </a:lnTo>
                  <a:lnTo>
                    <a:pt x="1" y="3922"/>
                  </a:lnTo>
                  <a:cubicBezTo>
                    <a:pt x="1" y="3922"/>
                    <a:pt x="3096" y="3866"/>
                    <a:pt x="3565" y="3687"/>
                  </a:cubicBezTo>
                  <a:cubicBezTo>
                    <a:pt x="4045" y="3508"/>
                    <a:pt x="3386" y="2793"/>
                    <a:pt x="3386" y="2793"/>
                  </a:cubicBezTo>
                  <a:lnTo>
                    <a:pt x="297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4289875" y="2661300"/>
              <a:ext cx="153650" cy="171950"/>
            </a:xfrm>
            <a:custGeom>
              <a:avLst/>
              <a:gdLst/>
              <a:ahLst/>
              <a:cxnLst/>
              <a:rect l="l" t="t" r="r" b="b"/>
              <a:pathLst>
                <a:path w="3073" h="3439" extrusionOk="0">
                  <a:moveTo>
                    <a:pt x="1048" y="0"/>
                  </a:moveTo>
                  <a:cubicBezTo>
                    <a:pt x="852" y="0"/>
                    <a:pt x="0" y="1299"/>
                    <a:pt x="0" y="1299"/>
                  </a:cubicBezTo>
                  <a:cubicBezTo>
                    <a:pt x="0" y="1299"/>
                    <a:pt x="190" y="2673"/>
                    <a:pt x="771" y="2908"/>
                  </a:cubicBezTo>
                  <a:cubicBezTo>
                    <a:pt x="1331" y="3125"/>
                    <a:pt x="1717" y="3439"/>
                    <a:pt x="2296" y="3439"/>
                  </a:cubicBezTo>
                  <a:cubicBezTo>
                    <a:pt x="2341" y="3439"/>
                    <a:pt x="2388" y="3437"/>
                    <a:pt x="2436" y="3433"/>
                  </a:cubicBezTo>
                  <a:cubicBezTo>
                    <a:pt x="3073" y="3377"/>
                    <a:pt x="2492" y="1723"/>
                    <a:pt x="2492" y="1723"/>
                  </a:cubicBezTo>
                  <a:cubicBezTo>
                    <a:pt x="2492" y="1723"/>
                    <a:pt x="1252" y="59"/>
                    <a:pt x="1062" y="3"/>
                  </a:cubicBezTo>
                  <a:cubicBezTo>
                    <a:pt x="1058" y="1"/>
                    <a:pt x="1053" y="0"/>
                    <a:pt x="104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4028975" y="2916050"/>
              <a:ext cx="153700" cy="172500"/>
            </a:xfrm>
            <a:custGeom>
              <a:avLst/>
              <a:gdLst/>
              <a:ahLst/>
              <a:cxnLst/>
              <a:rect l="l" t="t" r="r" b="b"/>
              <a:pathLst>
                <a:path w="3074" h="3450" extrusionOk="0">
                  <a:moveTo>
                    <a:pt x="1049" y="0"/>
                  </a:moveTo>
                  <a:cubicBezTo>
                    <a:pt x="852" y="0"/>
                    <a:pt x="0" y="1299"/>
                    <a:pt x="0" y="1299"/>
                  </a:cubicBezTo>
                  <a:cubicBezTo>
                    <a:pt x="0" y="1299"/>
                    <a:pt x="179" y="2673"/>
                    <a:pt x="771" y="2908"/>
                  </a:cubicBezTo>
                  <a:cubicBezTo>
                    <a:pt x="1322" y="3126"/>
                    <a:pt x="1718" y="3450"/>
                    <a:pt x="2291" y="3450"/>
                  </a:cubicBezTo>
                  <a:cubicBezTo>
                    <a:pt x="2334" y="3450"/>
                    <a:pt x="2379" y="3448"/>
                    <a:pt x="2425" y="3444"/>
                  </a:cubicBezTo>
                  <a:cubicBezTo>
                    <a:pt x="3073" y="3388"/>
                    <a:pt x="2481" y="1723"/>
                    <a:pt x="2481" y="1723"/>
                  </a:cubicBezTo>
                  <a:cubicBezTo>
                    <a:pt x="2481" y="1723"/>
                    <a:pt x="1241" y="58"/>
                    <a:pt x="1062" y="3"/>
                  </a:cubicBezTo>
                  <a:cubicBezTo>
                    <a:pt x="1058" y="1"/>
                    <a:pt x="1053" y="0"/>
                    <a:pt x="1049"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4859125" y="3248450"/>
              <a:ext cx="153700" cy="172500"/>
            </a:xfrm>
            <a:custGeom>
              <a:avLst/>
              <a:gdLst/>
              <a:ahLst/>
              <a:cxnLst/>
              <a:rect l="l" t="t" r="r" b="b"/>
              <a:pathLst>
                <a:path w="3074" h="3450" extrusionOk="0">
                  <a:moveTo>
                    <a:pt x="1049" y="0"/>
                  </a:moveTo>
                  <a:cubicBezTo>
                    <a:pt x="852" y="0"/>
                    <a:pt x="1" y="1299"/>
                    <a:pt x="1" y="1299"/>
                  </a:cubicBezTo>
                  <a:cubicBezTo>
                    <a:pt x="1" y="1299"/>
                    <a:pt x="179" y="2673"/>
                    <a:pt x="772" y="2908"/>
                  </a:cubicBezTo>
                  <a:cubicBezTo>
                    <a:pt x="1332" y="3126"/>
                    <a:pt x="1719" y="3450"/>
                    <a:pt x="2300" y="3450"/>
                  </a:cubicBezTo>
                  <a:cubicBezTo>
                    <a:pt x="2344" y="3450"/>
                    <a:pt x="2390" y="3448"/>
                    <a:pt x="2436" y="3444"/>
                  </a:cubicBezTo>
                  <a:cubicBezTo>
                    <a:pt x="3073" y="3388"/>
                    <a:pt x="2492" y="1723"/>
                    <a:pt x="2492" y="1723"/>
                  </a:cubicBezTo>
                  <a:cubicBezTo>
                    <a:pt x="2492" y="1723"/>
                    <a:pt x="1241" y="58"/>
                    <a:pt x="1062" y="3"/>
                  </a:cubicBezTo>
                  <a:cubicBezTo>
                    <a:pt x="1058" y="1"/>
                    <a:pt x="1054" y="0"/>
                    <a:pt x="1049"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2510575" y="3479850"/>
              <a:ext cx="148100" cy="175450"/>
            </a:xfrm>
            <a:custGeom>
              <a:avLst/>
              <a:gdLst/>
              <a:ahLst/>
              <a:cxnLst/>
              <a:rect l="l" t="t" r="r" b="b"/>
              <a:pathLst>
                <a:path w="2962" h="3509" extrusionOk="0">
                  <a:moveTo>
                    <a:pt x="1486" y="0"/>
                  </a:moveTo>
                  <a:lnTo>
                    <a:pt x="481" y="1475"/>
                  </a:lnTo>
                  <a:cubicBezTo>
                    <a:pt x="481" y="1475"/>
                    <a:pt x="0" y="3486"/>
                    <a:pt x="190" y="3508"/>
                  </a:cubicBezTo>
                  <a:cubicBezTo>
                    <a:pt x="369" y="3508"/>
                    <a:pt x="1430" y="3028"/>
                    <a:pt x="1665" y="2849"/>
                  </a:cubicBezTo>
                  <a:cubicBezTo>
                    <a:pt x="1900" y="2659"/>
                    <a:pt x="2961" y="1240"/>
                    <a:pt x="2961" y="1240"/>
                  </a:cubicBezTo>
                  <a:lnTo>
                    <a:pt x="148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3118925" y="3455800"/>
              <a:ext cx="148100" cy="175500"/>
            </a:xfrm>
            <a:custGeom>
              <a:avLst/>
              <a:gdLst/>
              <a:ahLst/>
              <a:cxnLst/>
              <a:rect l="l" t="t" r="r" b="b"/>
              <a:pathLst>
                <a:path w="2962" h="3510" extrusionOk="0">
                  <a:moveTo>
                    <a:pt x="1487" y="1"/>
                  </a:moveTo>
                  <a:lnTo>
                    <a:pt x="481" y="1487"/>
                  </a:lnTo>
                  <a:cubicBezTo>
                    <a:pt x="481" y="1487"/>
                    <a:pt x="1" y="3509"/>
                    <a:pt x="179" y="3509"/>
                  </a:cubicBezTo>
                  <a:cubicBezTo>
                    <a:pt x="369" y="3509"/>
                    <a:pt x="1431" y="3029"/>
                    <a:pt x="1665" y="2850"/>
                  </a:cubicBezTo>
                  <a:cubicBezTo>
                    <a:pt x="1900" y="2671"/>
                    <a:pt x="2961" y="1252"/>
                    <a:pt x="2961" y="1252"/>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3694325" y="3645750"/>
              <a:ext cx="148100" cy="175450"/>
            </a:xfrm>
            <a:custGeom>
              <a:avLst/>
              <a:gdLst/>
              <a:ahLst/>
              <a:cxnLst/>
              <a:rect l="l" t="t" r="r" b="b"/>
              <a:pathLst>
                <a:path w="2962" h="3509" extrusionOk="0">
                  <a:moveTo>
                    <a:pt x="1487" y="1"/>
                  </a:moveTo>
                  <a:lnTo>
                    <a:pt x="481" y="1487"/>
                  </a:lnTo>
                  <a:cubicBezTo>
                    <a:pt x="481" y="1487"/>
                    <a:pt x="1" y="3498"/>
                    <a:pt x="180" y="3509"/>
                  </a:cubicBezTo>
                  <a:cubicBezTo>
                    <a:pt x="370" y="3509"/>
                    <a:pt x="1431" y="3028"/>
                    <a:pt x="1666" y="2850"/>
                  </a:cubicBezTo>
                  <a:cubicBezTo>
                    <a:pt x="1900" y="2671"/>
                    <a:pt x="2962" y="1241"/>
                    <a:pt x="2962" y="1241"/>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3955775" y="3960250"/>
              <a:ext cx="148100" cy="175500"/>
            </a:xfrm>
            <a:custGeom>
              <a:avLst/>
              <a:gdLst/>
              <a:ahLst/>
              <a:cxnLst/>
              <a:rect l="l" t="t" r="r" b="b"/>
              <a:pathLst>
                <a:path w="2962" h="3510" extrusionOk="0">
                  <a:moveTo>
                    <a:pt x="1476" y="1"/>
                  </a:moveTo>
                  <a:lnTo>
                    <a:pt x="470" y="1476"/>
                  </a:lnTo>
                  <a:cubicBezTo>
                    <a:pt x="470" y="1476"/>
                    <a:pt x="1" y="3509"/>
                    <a:pt x="180" y="3509"/>
                  </a:cubicBezTo>
                  <a:cubicBezTo>
                    <a:pt x="358" y="3509"/>
                    <a:pt x="1420" y="3029"/>
                    <a:pt x="1654" y="2850"/>
                  </a:cubicBezTo>
                  <a:cubicBezTo>
                    <a:pt x="1900" y="2671"/>
                    <a:pt x="2962" y="1241"/>
                    <a:pt x="2962" y="1241"/>
                  </a:cubicBezTo>
                  <a:lnTo>
                    <a:pt x="147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4477025" y="3883200"/>
              <a:ext cx="148100" cy="175450"/>
            </a:xfrm>
            <a:custGeom>
              <a:avLst/>
              <a:gdLst/>
              <a:ahLst/>
              <a:cxnLst/>
              <a:rect l="l" t="t" r="r" b="b"/>
              <a:pathLst>
                <a:path w="2962" h="3509" extrusionOk="0">
                  <a:moveTo>
                    <a:pt x="1486" y="0"/>
                  </a:moveTo>
                  <a:lnTo>
                    <a:pt x="481" y="1486"/>
                  </a:lnTo>
                  <a:cubicBezTo>
                    <a:pt x="481" y="1486"/>
                    <a:pt x="0" y="3508"/>
                    <a:pt x="190" y="3508"/>
                  </a:cubicBezTo>
                  <a:cubicBezTo>
                    <a:pt x="369" y="3508"/>
                    <a:pt x="1430" y="3028"/>
                    <a:pt x="1665" y="2849"/>
                  </a:cubicBezTo>
                  <a:cubicBezTo>
                    <a:pt x="1900" y="2670"/>
                    <a:pt x="2961" y="1240"/>
                    <a:pt x="2961" y="1240"/>
                  </a:cubicBezTo>
                  <a:lnTo>
                    <a:pt x="148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4417775" y="3349100"/>
              <a:ext cx="148100" cy="175450"/>
            </a:xfrm>
            <a:custGeom>
              <a:avLst/>
              <a:gdLst/>
              <a:ahLst/>
              <a:cxnLst/>
              <a:rect l="l" t="t" r="r" b="b"/>
              <a:pathLst>
                <a:path w="2962" h="3509" extrusionOk="0">
                  <a:moveTo>
                    <a:pt x="1487" y="1"/>
                  </a:moveTo>
                  <a:lnTo>
                    <a:pt x="481" y="1487"/>
                  </a:lnTo>
                  <a:cubicBezTo>
                    <a:pt x="481" y="1487"/>
                    <a:pt x="1" y="3509"/>
                    <a:pt x="180" y="3509"/>
                  </a:cubicBezTo>
                  <a:cubicBezTo>
                    <a:pt x="370" y="3509"/>
                    <a:pt x="1431" y="3029"/>
                    <a:pt x="1666" y="2850"/>
                  </a:cubicBezTo>
                  <a:cubicBezTo>
                    <a:pt x="1900" y="2671"/>
                    <a:pt x="2962" y="1241"/>
                    <a:pt x="2962" y="1241"/>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5052425" y="3669750"/>
              <a:ext cx="148100" cy="175500"/>
            </a:xfrm>
            <a:custGeom>
              <a:avLst/>
              <a:gdLst/>
              <a:ahLst/>
              <a:cxnLst/>
              <a:rect l="l" t="t" r="r" b="b"/>
              <a:pathLst>
                <a:path w="2962" h="3510" extrusionOk="0">
                  <a:moveTo>
                    <a:pt x="1486" y="1"/>
                  </a:moveTo>
                  <a:lnTo>
                    <a:pt x="481" y="1476"/>
                  </a:lnTo>
                  <a:cubicBezTo>
                    <a:pt x="481" y="1476"/>
                    <a:pt x="0" y="3487"/>
                    <a:pt x="190" y="3509"/>
                  </a:cubicBezTo>
                  <a:cubicBezTo>
                    <a:pt x="369" y="3509"/>
                    <a:pt x="1431" y="3029"/>
                    <a:pt x="1665" y="2850"/>
                  </a:cubicBezTo>
                  <a:cubicBezTo>
                    <a:pt x="1900" y="2671"/>
                    <a:pt x="2961" y="1241"/>
                    <a:pt x="2961" y="1241"/>
                  </a:cubicBezTo>
                  <a:lnTo>
                    <a:pt x="148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5408275" y="3236800"/>
              <a:ext cx="148100" cy="174950"/>
            </a:xfrm>
            <a:custGeom>
              <a:avLst/>
              <a:gdLst/>
              <a:ahLst/>
              <a:cxnLst/>
              <a:rect l="l" t="t" r="r" b="b"/>
              <a:pathLst>
                <a:path w="2962" h="3499" extrusionOk="0">
                  <a:moveTo>
                    <a:pt x="1476" y="1"/>
                  </a:moveTo>
                  <a:lnTo>
                    <a:pt x="470" y="1476"/>
                  </a:lnTo>
                  <a:cubicBezTo>
                    <a:pt x="470" y="1476"/>
                    <a:pt x="1" y="3487"/>
                    <a:pt x="179" y="3498"/>
                  </a:cubicBezTo>
                  <a:cubicBezTo>
                    <a:pt x="358" y="3498"/>
                    <a:pt x="1420" y="3029"/>
                    <a:pt x="1654" y="2850"/>
                  </a:cubicBezTo>
                  <a:cubicBezTo>
                    <a:pt x="1900" y="2660"/>
                    <a:pt x="2962" y="1241"/>
                    <a:pt x="2962" y="1241"/>
                  </a:cubicBezTo>
                  <a:lnTo>
                    <a:pt x="147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66425" y="3058600"/>
              <a:ext cx="246400" cy="162650"/>
            </a:xfrm>
            <a:custGeom>
              <a:avLst/>
              <a:gdLst/>
              <a:ahLst/>
              <a:cxnLst/>
              <a:rect l="l" t="t" r="r" b="b"/>
              <a:pathLst>
                <a:path w="4928" h="3253" extrusionOk="0">
                  <a:moveTo>
                    <a:pt x="894" y="1"/>
                  </a:moveTo>
                  <a:lnTo>
                    <a:pt x="0" y="772"/>
                  </a:lnTo>
                  <a:lnTo>
                    <a:pt x="1006" y="2727"/>
                  </a:lnTo>
                  <a:lnTo>
                    <a:pt x="4034" y="3252"/>
                  </a:lnTo>
                  <a:cubicBezTo>
                    <a:pt x="4034" y="3252"/>
                    <a:pt x="4928" y="2302"/>
                    <a:pt x="4805" y="2124"/>
                  </a:cubicBezTo>
                  <a:cubicBezTo>
                    <a:pt x="4671" y="1945"/>
                    <a:pt x="3498" y="760"/>
                    <a:pt x="3498" y="760"/>
                  </a:cubicBez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925625" y="3693250"/>
              <a:ext cx="246450" cy="163150"/>
            </a:xfrm>
            <a:custGeom>
              <a:avLst/>
              <a:gdLst/>
              <a:ahLst/>
              <a:cxnLst/>
              <a:rect l="l" t="t" r="r" b="b"/>
              <a:pathLst>
                <a:path w="4929" h="3263" extrusionOk="0">
                  <a:moveTo>
                    <a:pt x="895" y="0"/>
                  </a:moveTo>
                  <a:lnTo>
                    <a:pt x="1" y="771"/>
                  </a:lnTo>
                  <a:lnTo>
                    <a:pt x="1006" y="2726"/>
                  </a:lnTo>
                  <a:lnTo>
                    <a:pt x="4034" y="3263"/>
                  </a:lnTo>
                  <a:cubicBezTo>
                    <a:pt x="4034" y="3263"/>
                    <a:pt x="4928" y="2313"/>
                    <a:pt x="4805" y="2123"/>
                  </a:cubicBezTo>
                  <a:cubicBezTo>
                    <a:pt x="4693" y="1944"/>
                    <a:pt x="3509" y="760"/>
                    <a:pt x="3509" y="760"/>
                  </a:cubicBezTo>
                  <a:lnTo>
                    <a:pt x="895"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3388775" y="4108300"/>
              <a:ext cx="246400" cy="162650"/>
            </a:xfrm>
            <a:custGeom>
              <a:avLst/>
              <a:gdLst/>
              <a:ahLst/>
              <a:cxnLst/>
              <a:rect l="l" t="t" r="r" b="b"/>
              <a:pathLst>
                <a:path w="4928" h="3253" extrusionOk="0">
                  <a:moveTo>
                    <a:pt x="883" y="1"/>
                  </a:moveTo>
                  <a:lnTo>
                    <a:pt x="0" y="772"/>
                  </a:lnTo>
                  <a:lnTo>
                    <a:pt x="1006" y="2727"/>
                  </a:lnTo>
                  <a:lnTo>
                    <a:pt x="4034" y="3252"/>
                  </a:lnTo>
                  <a:cubicBezTo>
                    <a:pt x="4034" y="3252"/>
                    <a:pt x="4927" y="2302"/>
                    <a:pt x="4805" y="2124"/>
                  </a:cubicBezTo>
                  <a:cubicBezTo>
                    <a:pt x="4671" y="1934"/>
                    <a:pt x="3497" y="749"/>
                    <a:pt x="3497" y="749"/>
                  </a:cubicBezTo>
                  <a:lnTo>
                    <a:pt x="8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161925" y="3322750"/>
              <a:ext cx="231350" cy="106850"/>
            </a:xfrm>
            <a:custGeom>
              <a:avLst/>
              <a:gdLst/>
              <a:ahLst/>
              <a:cxnLst/>
              <a:rect l="l" t="t" r="r" b="b"/>
              <a:pathLst>
                <a:path w="4627" h="2137" extrusionOk="0">
                  <a:moveTo>
                    <a:pt x="1553" y="1"/>
                  </a:moveTo>
                  <a:cubicBezTo>
                    <a:pt x="1544" y="1"/>
                    <a:pt x="1537" y="1"/>
                    <a:pt x="1532" y="3"/>
                  </a:cubicBezTo>
                  <a:cubicBezTo>
                    <a:pt x="1297" y="47"/>
                    <a:pt x="1" y="762"/>
                    <a:pt x="1" y="762"/>
                  </a:cubicBezTo>
                  <a:lnTo>
                    <a:pt x="113" y="1589"/>
                  </a:lnTo>
                  <a:lnTo>
                    <a:pt x="1900" y="2137"/>
                  </a:lnTo>
                  <a:lnTo>
                    <a:pt x="4627" y="1131"/>
                  </a:lnTo>
                  <a:cubicBezTo>
                    <a:pt x="4627" y="1131"/>
                    <a:pt x="1907" y="1"/>
                    <a:pt x="1553"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5283125" y="3954150"/>
              <a:ext cx="221850" cy="223750"/>
            </a:xfrm>
            <a:custGeom>
              <a:avLst/>
              <a:gdLst/>
              <a:ahLst/>
              <a:cxnLst/>
              <a:rect l="l" t="t" r="r" b="b"/>
              <a:pathLst>
                <a:path w="4437" h="4475" extrusionOk="0">
                  <a:moveTo>
                    <a:pt x="3141" y="0"/>
                  </a:moveTo>
                  <a:lnTo>
                    <a:pt x="1666" y="1129"/>
                  </a:lnTo>
                  <a:lnTo>
                    <a:pt x="1" y="2950"/>
                  </a:lnTo>
                  <a:lnTo>
                    <a:pt x="180" y="3374"/>
                  </a:lnTo>
                  <a:cubicBezTo>
                    <a:pt x="180" y="3374"/>
                    <a:pt x="772" y="3966"/>
                    <a:pt x="2191" y="4380"/>
                  </a:cubicBezTo>
                  <a:cubicBezTo>
                    <a:pt x="2415" y="4447"/>
                    <a:pt x="2625" y="4475"/>
                    <a:pt x="2818" y="4475"/>
                  </a:cubicBezTo>
                  <a:cubicBezTo>
                    <a:pt x="3857" y="4475"/>
                    <a:pt x="4437" y="3665"/>
                    <a:pt x="4437" y="3665"/>
                  </a:cubicBezTo>
                  <a:lnTo>
                    <a:pt x="314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1765325" y="3811100"/>
              <a:ext cx="258150" cy="158150"/>
            </a:xfrm>
            <a:custGeom>
              <a:avLst/>
              <a:gdLst/>
              <a:ahLst/>
              <a:cxnLst/>
              <a:rect l="l" t="t" r="r" b="b"/>
              <a:pathLst>
                <a:path w="5163" h="3163" extrusionOk="0">
                  <a:moveTo>
                    <a:pt x="1923" y="1"/>
                  </a:moveTo>
                  <a:cubicBezTo>
                    <a:pt x="1776" y="1"/>
                    <a:pt x="1666" y="8"/>
                    <a:pt x="1609" y="23"/>
                  </a:cubicBezTo>
                  <a:cubicBezTo>
                    <a:pt x="1184" y="135"/>
                    <a:pt x="0" y="2034"/>
                    <a:pt x="0" y="2034"/>
                  </a:cubicBezTo>
                  <a:lnTo>
                    <a:pt x="782" y="3163"/>
                  </a:lnTo>
                  <a:cubicBezTo>
                    <a:pt x="782" y="3163"/>
                    <a:pt x="3810" y="2615"/>
                    <a:pt x="4157" y="2504"/>
                  </a:cubicBezTo>
                  <a:cubicBezTo>
                    <a:pt x="4514" y="2392"/>
                    <a:pt x="5162" y="258"/>
                    <a:pt x="5162" y="258"/>
                  </a:cubicBezTo>
                  <a:cubicBezTo>
                    <a:pt x="5162" y="258"/>
                    <a:pt x="2834" y="1"/>
                    <a:pt x="1923"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2128975" y="3957150"/>
              <a:ext cx="231900" cy="216000"/>
            </a:xfrm>
            <a:custGeom>
              <a:avLst/>
              <a:gdLst/>
              <a:ahLst/>
              <a:cxnLst/>
              <a:rect l="l" t="t" r="r" b="b"/>
              <a:pathLst>
                <a:path w="4638" h="4320" extrusionOk="0">
                  <a:moveTo>
                    <a:pt x="3084" y="1"/>
                  </a:moveTo>
                  <a:cubicBezTo>
                    <a:pt x="2726" y="1"/>
                    <a:pt x="2157" y="298"/>
                    <a:pt x="2157" y="298"/>
                  </a:cubicBezTo>
                  <a:lnTo>
                    <a:pt x="492" y="3862"/>
                  </a:lnTo>
                  <a:cubicBezTo>
                    <a:pt x="492" y="3862"/>
                    <a:pt x="1" y="4320"/>
                    <a:pt x="839" y="4320"/>
                  </a:cubicBezTo>
                  <a:cubicBezTo>
                    <a:pt x="1677" y="4320"/>
                    <a:pt x="4045" y="3258"/>
                    <a:pt x="4347" y="2789"/>
                  </a:cubicBezTo>
                  <a:cubicBezTo>
                    <a:pt x="4638" y="2309"/>
                    <a:pt x="3520" y="465"/>
                    <a:pt x="3342" y="119"/>
                  </a:cubicBezTo>
                  <a:cubicBezTo>
                    <a:pt x="3297" y="33"/>
                    <a:pt x="3202" y="1"/>
                    <a:pt x="308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4697125" y="3529800"/>
              <a:ext cx="230750" cy="216000"/>
            </a:xfrm>
            <a:custGeom>
              <a:avLst/>
              <a:gdLst/>
              <a:ahLst/>
              <a:cxnLst/>
              <a:rect l="l" t="t" r="r" b="b"/>
              <a:pathLst>
                <a:path w="4615" h="4320" extrusionOk="0">
                  <a:moveTo>
                    <a:pt x="3050" y="0"/>
                  </a:moveTo>
                  <a:cubicBezTo>
                    <a:pt x="2692" y="0"/>
                    <a:pt x="2123" y="297"/>
                    <a:pt x="2123" y="297"/>
                  </a:cubicBezTo>
                  <a:lnTo>
                    <a:pt x="459" y="3861"/>
                  </a:lnTo>
                  <a:cubicBezTo>
                    <a:pt x="459" y="3861"/>
                    <a:pt x="0" y="4320"/>
                    <a:pt x="787" y="4320"/>
                  </a:cubicBezTo>
                  <a:cubicBezTo>
                    <a:pt x="797" y="4320"/>
                    <a:pt x="806" y="4320"/>
                    <a:pt x="816" y="4320"/>
                  </a:cubicBezTo>
                  <a:cubicBezTo>
                    <a:pt x="1654" y="4320"/>
                    <a:pt x="4023" y="3258"/>
                    <a:pt x="4313" y="2778"/>
                  </a:cubicBezTo>
                  <a:cubicBezTo>
                    <a:pt x="4615" y="2308"/>
                    <a:pt x="3498" y="465"/>
                    <a:pt x="3308" y="118"/>
                  </a:cubicBezTo>
                  <a:cubicBezTo>
                    <a:pt x="3263" y="33"/>
                    <a:pt x="3168" y="0"/>
                    <a:pt x="3050"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5106075" y="4188200"/>
              <a:ext cx="230750" cy="216250"/>
            </a:xfrm>
            <a:custGeom>
              <a:avLst/>
              <a:gdLst/>
              <a:ahLst/>
              <a:cxnLst/>
              <a:rect l="l" t="t" r="r" b="b"/>
              <a:pathLst>
                <a:path w="4615" h="4325" extrusionOk="0">
                  <a:moveTo>
                    <a:pt x="3058" y="1"/>
                  </a:moveTo>
                  <a:cubicBezTo>
                    <a:pt x="2700" y="1"/>
                    <a:pt x="2134" y="302"/>
                    <a:pt x="2134" y="302"/>
                  </a:cubicBezTo>
                  <a:lnTo>
                    <a:pt x="469" y="3866"/>
                  </a:lnTo>
                  <a:cubicBezTo>
                    <a:pt x="469" y="3866"/>
                    <a:pt x="0" y="4325"/>
                    <a:pt x="787" y="4325"/>
                  </a:cubicBezTo>
                  <a:cubicBezTo>
                    <a:pt x="796" y="4325"/>
                    <a:pt x="806" y="4325"/>
                    <a:pt x="816" y="4325"/>
                  </a:cubicBezTo>
                  <a:cubicBezTo>
                    <a:pt x="1654" y="4325"/>
                    <a:pt x="4034" y="3263"/>
                    <a:pt x="4324" y="2783"/>
                  </a:cubicBezTo>
                  <a:cubicBezTo>
                    <a:pt x="4615" y="2313"/>
                    <a:pt x="3497" y="470"/>
                    <a:pt x="3318" y="123"/>
                  </a:cubicBezTo>
                  <a:cubicBezTo>
                    <a:pt x="3274" y="34"/>
                    <a:pt x="3177" y="1"/>
                    <a:pt x="3058"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2732925" y="4164400"/>
              <a:ext cx="231850" cy="216050"/>
            </a:xfrm>
            <a:custGeom>
              <a:avLst/>
              <a:gdLst/>
              <a:ahLst/>
              <a:cxnLst/>
              <a:rect l="l" t="t" r="r" b="b"/>
              <a:pathLst>
                <a:path w="4637" h="4321" extrusionOk="0">
                  <a:moveTo>
                    <a:pt x="3077" y="1"/>
                  </a:moveTo>
                  <a:cubicBezTo>
                    <a:pt x="2714" y="1"/>
                    <a:pt x="2145" y="298"/>
                    <a:pt x="2145" y="298"/>
                  </a:cubicBezTo>
                  <a:lnTo>
                    <a:pt x="492" y="3862"/>
                  </a:lnTo>
                  <a:cubicBezTo>
                    <a:pt x="492" y="3862"/>
                    <a:pt x="0" y="4320"/>
                    <a:pt x="838" y="4320"/>
                  </a:cubicBezTo>
                  <a:cubicBezTo>
                    <a:pt x="1676" y="4320"/>
                    <a:pt x="4045" y="3259"/>
                    <a:pt x="4346" y="2789"/>
                  </a:cubicBezTo>
                  <a:cubicBezTo>
                    <a:pt x="4637" y="2309"/>
                    <a:pt x="3520" y="465"/>
                    <a:pt x="3341" y="119"/>
                  </a:cubicBezTo>
                  <a:cubicBezTo>
                    <a:pt x="3294" y="33"/>
                    <a:pt x="3196" y="1"/>
                    <a:pt x="30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2501625" y="3101950"/>
              <a:ext cx="314550" cy="211450"/>
            </a:xfrm>
            <a:custGeom>
              <a:avLst/>
              <a:gdLst/>
              <a:ahLst/>
              <a:cxnLst/>
              <a:rect l="l" t="t" r="r" b="b"/>
              <a:pathLst>
                <a:path w="6291" h="4229" extrusionOk="0">
                  <a:moveTo>
                    <a:pt x="3665" y="1"/>
                  </a:moveTo>
                  <a:cubicBezTo>
                    <a:pt x="2949" y="1"/>
                    <a:pt x="894" y="620"/>
                    <a:pt x="894" y="620"/>
                  </a:cubicBezTo>
                  <a:lnTo>
                    <a:pt x="0" y="3815"/>
                  </a:lnTo>
                  <a:cubicBezTo>
                    <a:pt x="0" y="3815"/>
                    <a:pt x="369" y="4229"/>
                    <a:pt x="3330" y="4229"/>
                  </a:cubicBezTo>
                  <a:cubicBezTo>
                    <a:pt x="6291" y="4229"/>
                    <a:pt x="4514" y="3100"/>
                    <a:pt x="4861" y="1804"/>
                  </a:cubicBezTo>
                  <a:cubicBezTo>
                    <a:pt x="5229" y="508"/>
                    <a:pt x="4280" y="206"/>
                    <a:pt x="3855" y="28"/>
                  </a:cubicBezTo>
                  <a:cubicBezTo>
                    <a:pt x="3813" y="9"/>
                    <a:pt x="3748" y="1"/>
                    <a:pt x="366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1483175" y="4146850"/>
              <a:ext cx="323500" cy="276800"/>
            </a:xfrm>
            <a:custGeom>
              <a:avLst/>
              <a:gdLst/>
              <a:ahLst/>
              <a:cxnLst/>
              <a:rect l="l" t="t" r="r" b="b"/>
              <a:pathLst>
                <a:path w="6470" h="5536" extrusionOk="0">
                  <a:moveTo>
                    <a:pt x="5096" y="1"/>
                  </a:moveTo>
                  <a:cubicBezTo>
                    <a:pt x="5096" y="1"/>
                    <a:pt x="1788" y="2425"/>
                    <a:pt x="895" y="2794"/>
                  </a:cubicBezTo>
                  <a:cubicBezTo>
                    <a:pt x="1" y="3140"/>
                    <a:pt x="705" y="4034"/>
                    <a:pt x="705" y="4034"/>
                  </a:cubicBezTo>
                  <a:cubicBezTo>
                    <a:pt x="705" y="4034"/>
                    <a:pt x="1710" y="5330"/>
                    <a:pt x="2247" y="5509"/>
                  </a:cubicBezTo>
                  <a:cubicBezTo>
                    <a:pt x="2296" y="5527"/>
                    <a:pt x="2368" y="5535"/>
                    <a:pt x="2458" y="5535"/>
                  </a:cubicBezTo>
                  <a:cubicBezTo>
                    <a:pt x="3314" y="5535"/>
                    <a:pt x="5788" y="4782"/>
                    <a:pt x="6101" y="4559"/>
                  </a:cubicBezTo>
                  <a:cubicBezTo>
                    <a:pt x="6470" y="4325"/>
                    <a:pt x="5096" y="1"/>
                    <a:pt x="509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5627275" y="3574250"/>
              <a:ext cx="222400" cy="223750"/>
            </a:xfrm>
            <a:custGeom>
              <a:avLst/>
              <a:gdLst/>
              <a:ahLst/>
              <a:cxnLst/>
              <a:rect l="l" t="t" r="r" b="b"/>
              <a:pathLst>
                <a:path w="4448" h="4475" extrusionOk="0">
                  <a:moveTo>
                    <a:pt x="3140" y="0"/>
                  </a:moveTo>
                  <a:lnTo>
                    <a:pt x="1665" y="1129"/>
                  </a:lnTo>
                  <a:lnTo>
                    <a:pt x="0" y="2950"/>
                  </a:lnTo>
                  <a:lnTo>
                    <a:pt x="179" y="3375"/>
                  </a:lnTo>
                  <a:cubicBezTo>
                    <a:pt x="179" y="3375"/>
                    <a:pt x="771" y="3967"/>
                    <a:pt x="2190" y="4380"/>
                  </a:cubicBezTo>
                  <a:cubicBezTo>
                    <a:pt x="2415" y="4447"/>
                    <a:pt x="2625" y="4475"/>
                    <a:pt x="2819" y="4475"/>
                  </a:cubicBezTo>
                  <a:cubicBezTo>
                    <a:pt x="3860" y="4475"/>
                    <a:pt x="4447" y="3665"/>
                    <a:pt x="4447" y="3665"/>
                  </a:cubicBezTo>
                  <a:lnTo>
                    <a:pt x="3140"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5757975" y="4081500"/>
              <a:ext cx="320750" cy="258150"/>
            </a:xfrm>
            <a:custGeom>
              <a:avLst/>
              <a:gdLst/>
              <a:ahLst/>
              <a:cxnLst/>
              <a:rect l="l" t="t" r="r" b="b"/>
              <a:pathLst>
                <a:path w="6415" h="5163" extrusionOk="0">
                  <a:moveTo>
                    <a:pt x="6414" y="0"/>
                  </a:moveTo>
                  <a:lnTo>
                    <a:pt x="1" y="1609"/>
                  </a:lnTo>
                  <a:lnTo>
                    <a:pt x="359" y="4023"/>
                  </a:lnTo>
                  <a:lnTo>
                    <a:pt x="1900" y="5162"/>
                  </a:lnTo>
                  <a:cubicBezTo>
                    <a:pt x="1900" y="5162"/>
                    <a:pt x="4146" y="5162"/>
                    <a:pt x="5040" y="4917"/>
                  </a:cubicBezTo>
                  <a:cubicBezTo>
                    <a:pt x="5934" y="4682"/>
                    <a:pt x="6414" y="1"/>
                    <a:pt x="6414"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6"/>
          <p:cNvGrpSpPr/>
          <p:nvPr/>
        </p:nvGrpSpPr>
        <p:grpSpPr>
          <a:xfrm>
            <a:off x="6035971" y="2879868"/>
            <a:ext cx="293389" cy="307991"/>
            <a:chOff x="1874825" y="2463150"/>
            <a:chExt cx="313450" cy="329050"/>
          </a:xfrm>
        </p:grpSpPr>
        <p:sp>
          <p:nvSpPr>
            <p:cNvPr id="1087" name="Google Shape;1087;p46"/>
            <p:cNvSpPr/>
            <p:nvPr/>
          </p:nvSpPr>
          <p:spPr>
            <a:xfrm>
              <a:off x="1874825" y="2706650"/>
              <a:ext cx="286650" cy="85550"/>
            </a:xfrm>
            <a:custGeom>
              <a:avLst/>
              <a:gdLst/>
              <a:ahLst/>
              <a:cxnLst/>
              <a:rect l="l" t="t" r="r" b="b"/>
              <a:pathLst>
                <a:path w="5733" h="1711" extrusionOk="0">
                  <a:moveTo>
                    <a:pt x="3743" y="1"/>
                  </a:moveTo>
                  <a:lnTo>
                    <a:pt x="0" y="258"/>
                  </a:lnTo>
                  <a:lnTo>
                    <a:pt x="1207" y="1051"/>
                  </a:lnTo>
                  <a:lnTo>
                    <a:pt x="2704" y="1397"/>
                  </a:lnTo>
                  <a:lnTo>
                    <a:pt x="2905" y="1632"/>
                  </a:lnTo>
                  <a:lnTo>
                    <a:pt x="4045" y="1710"/>
                  </a:lnTo>
                  <a:lnTo>
                    <a:pt x="5285" y="1442"/>
                  </a:lnTo>
                  <a:lnTo>
                    <a:pt x="5732" y="1062"/>
                  </a:lnTo>
                  <a:lnTo>
                    <a:pt x="5196" y="559"/>
                  </a:lnTo>
                  <a:lnTo>
                    <a:pt x="3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1874825" y="2466450"/>
              <a:ext cx="297250" cy="284950"/>
            </a:xfrm>
            <a:custGeom>
              <a:avLst/>
              <a:gdLst/>
              <a:ahLst/>
              <a:cxnLst/>
              <a:rect l="l" t="t" r="r" b="b"/>
              <a:pathLst>
                <a:path w="5945" h="5699" extrusionOk="0">
                  <a:moveTo>
                    <a:pt x="838" y="0"/>
                  </a:moveTo>
                  <a:lnTo>
                    <a:pt x="838" y="11"/>
                  </a:lnTo>
                  <a:lnTo>
                    <a:pt x="838" y="45"/>
                  </a:lnTo>
                  <a:lnTo>
                    <a:pt x="816" y="112"/>
                  </a:lnTo>
                  <a:lnTo>
                    <a:pt x="805" y="168"/>
                  </a:lnTo>
                  <a:lnTo>
                    <a:pt x="794" y="268"/>
                  </a:lnTo>
                  <a:lnTo>
                    <a:pt x="537" y="1777"/>
                  </a:lnTo>
                  <a:lnTo>
                    <a:pt x="525" y="1877"/>
                  </a:lnTo>
                  <a:lnTo>
                    <a:pt x="514" y="1956"/>
                  </a:lnTo>
                  <a:lnTo>
                    <a:pt x="470" y="2190"/>
                  </a:lnTo>
                  <a:lnTo>
                    <a:pt x="458" y="2291"/>
                  </a:lnTo>
                  <a:lnTo>
                    <a:pt x="447" y="2380"/>
                  </a:lnTo>
                  <a:lnTo>
                    <a:pt x="0" y="5062"/>
                  </a:lnTo>
                  <a:lnTo>
                    <a:pt x="23" y="5039"/>
                  </a:lnTo>
                  <a:lnTo>
                    <a:pt x="313" y="5118"/>
                  </a:lnTo>
                  <a:lnTo>
                    <a:pt x="1397" y="5352"/>
                  </a:lnTo>
                  <a:lnTo>
                    <a:pt x="1620" y="5408"/>
                  </a:lnTo>
                  <a:lnTo>
                    <a:pt x="1743" y="5430"/>
                  </a:lnTo>
                  <a:lnTo>
                    <a:pt x="1810" y="5397"/>
                  </a:lnTo>
                  <a:lnTo>
                    <a:pt x="2347" y="5151"/>
                  </a:lnTo>
                  <a:lnTo>
                    <a:pt x="2481" y="5084"/>
                  </a:lnTo>
                  <a:lnTo>
                    <a:pt x="2794" y="5062"/>
                  </a:lnTo>
                  <a:lnTo>
                    <a:pt x="3520" y="4972"/>
                  </a:lnTo>
                  <a:lnTo>
                    <a:pt x="3743" y="4950"/>
                  </a:lnTo>
                  <a:lnTo>
                    <a:pt x="3810" y="5140"/>
                  </a:lnTo>
                  <a:lnTo>
                    <a:pt x="3866" y="5319"/>
                  </a:lnTo>
                  <a:lnTo>
                    <a:pt x="3978" y="5699"/>
                  </a:lnTo>
                  <a:lnTo>
                    <a:pt x="4369" y="5598"/>
                  </a:lnTo>
                  <a:lnTo>
                    <a:pt x="4592" y="5564"/>
                  </a:lnTo>
                  <a:lnTo>
                    <a:pt x="4928" y="5486"/>
                  </a:lnTo>
                  <a:lnTo>
                    <a:pt x="5196" y="5419"/>
                  </a:lnTo>
                  <a:lnTo>
                    <a:pt x="5553" y="3229"/>
                  </a:lnTo>
                  <a:lnTo>
                    <a:pt x="5564" y="3140"/>
                  </a:lnTo>
                  <a:lnTo>
                    <a:pt x="5587" y="3051"/>
                  </a:lnTo>
                  <a:lnTo>
                    <a:pt x="5620" y="2805"/>
                  </a:lnTo>
                  <a:lnTo>
                    <a:pt x="5643" y="2727"/>
                  </a:lnTo>
                  <a:lnTo>
                    <a:pt x="5654" y="2626"/>
                  </a:lnTo>
                  <a:lnTo>
                    <a:pt x="5900" y="1118"/>
                  </a:lnTo>
                  <a:lnTo>
                    <a:pt x="5933" y="1017"/>
                  </a:lnTo>
                  <a:lnTo>
                    <a:pt x="5933" y="961"/>
                  </a:lnTo>
                  <a:lnTo>
                    <a:pt x="5944" y="905"/>
                  </a:lnTo>
                  <a:lnTo>
                    <a:pt x="5944" y="872"/>
                  </a:lnTo>
                  <a:lnTo>
                    <a:pt x="5944" y="849"/>
                  </a:lnTo>
                  <a:lnTo>
                    <a:pt x="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1914475" y="2472050"/>
              <a:ext cx="257050" cy="50300"/>
            </a:xfrm>
            <a:custGeom>
              <a:avLst/>
              <a:gdLst/>
              <a:ahLst/>
              <a:cxnLst/>
              <a:rect l="l" t="t" r="r" b="b"/>
              <a:pathLst>
                <a:path w="5141" h="1006" extrusionOk="0">
                  <a:moveTo>
                    <a:pt x="23" y="0"/>
                  </a:moveTo>
                  <a:lnTo>
                    <a:pt x="1" y="156"/>
                  </a:lnTo>
                  <a:cubicBezTo>
                    <a:pt x="459" y="268"/>
                    <a:pt x="1420" y="447"/>
                    <a:pt x="2537" y="626"/>
                  </a:cubicBezTo>
                  <a:cubicBezTo>
                    <a:pt x="3654" y="816"/>
                    <a:pt x="4637" y="961"/>
                    <a:pt x="5107" y="1006"/>
                  </a:cubicBezTo>
                  <a:lnTo>
                    <a:pt x="5140" y="849"/>
                  </a:lnTo>
                  <a:lnTo>
                    <a:pt x="2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1939625" y="2624000"/>
              <a:ext cx="142500" cy="113450"/>
            </a:xfrm>
            <a:custGeom>
              <a:avLst/>
              <a:gdLst/>
              <a:ahLst/>
              <a:cxnLst/>
              <a:rect l="l" t="t" r="r" b="b"/>
              <a:pathLst>
                <a:path w="2850" h="2269" extrusionOk="0">
                  <a:moveTo>
                    <a:pt x="1397" y="0"/>
                  </a:moveTo>
                  <a:cubicBezTo>
                    <a:pt x="1007" y="0"/>
                    <a:pt x="634" y="179"/>
                    <a:pt x="391" y="458"/>
                  </a:cubicBezTo>
                  <a:cubicBezTo>
                    <a:pt x="213" y="648"/>
                    <a:pt x="79" y="883"/>
                    <a:pt x="45" y="1162"/>
                  </a:cubicBezTo>
                  <a:cubicBezTo>
                    <a:pt x="0" y="1441"/>
                    <a:pt x="23" y="1710"/>
                    <a:pt x="134" y="1944"/>
                  </a:cubicBezTo>
                  <a:cubicBezTo>
                    <a:pt x="179" y="2056"/>
                    <a:pt x="246" y="2156"/>
                    <a:pt x="324" y="2246"/>
                  </a:cubicBezTo>
                  <a:lnTo>
                    <a:pt x="447" y="2268"/>
                  </a:lnTo>
                  <a:lnTo>
                    <a:pt x="526" y="2224"/>
                  </a:lnTo>
                  <a:lnTo>
                    <a:pt x="1051" y="1989"/>
                  </a:lnTo>
                  <a:lnTo>
                    <a:pt x="1185" y="1922"/>
                  </a:lnTo>
                  <a:lnTo>
                    <a:pt x="1498" y="1877"/>
                  </a:lnTo>
                  <a:lnTo>
                    <a:pt x="2213" y="1799"/>
                  </a:lnTo>
                  <a:lnTo>
                    <a:pt x="2447" y="1765"/>
                  </a:lnTo>
                  <a:lnTo>
                    <a:pt x="2492" y="1967"/>
                  </a:lnTo>
                  <a:lnTo>
                    <a:pt x="2548" y="2134"/>
                  </a:lnTo>
                  <a:cubicBezTo>
                    <a:pt x="2660" y="1978"/>
                    <a:pt x="2738" y="1799"/>
                    <a:pt x="2760" y="1587"/>
                  </a:cubicBezTo>
                  <a:cubicBezTo>
                    <a:pt x="2849" y="1196"/>
                    <a:pt x="2727" y="771"/>
                    <a:pt x="2447" y="469"/>
                  </a:cubicBezTo>
                  <a:cubicBezTo>
                    <a:pt x="2235" y="246"/>
                    <a:pt x="1956" y="78"/>
                    <a:pt x="1632" y="22"/>
                  </a:cubicBezTo>
                  <a:cubicBezTo>
                    <a:pt x="1553" y="8"/>
                    <a:pt x="1475" y="0"/>
                    <a:pt x="1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1899375" y="2464200"/>
              <a:ext cx="288350" cy="54450"/>
            </a:xfrm>
            <a:custGeom>
              <a:avLst/>
              <a:gdLst/>
              <a:ahLst/>
              <a:cxnLst/>
              <a:rect l="l" t="t" r="r" b="b"/>
              <a:pathLst>
                <a:path w="5767" h="1089" extrusionOk="0">
                  <a:moveTo>
                    <a:pt x="34" y="1"/>
                  </a:moveTo>
                  <a:lnTo>
                    <a:pt x="23" y="112"/>
                  </a:lnTo>
                  <a:cubicBezTo>
                    <a:pt x="1" y="168"/>
                    <a:pt x="1297" y="425"/>
                    <a:pt x="2872" y="693"/>
                  </a:cubicBezTo>
                  <a:cubicBezTo>
                    <a:pt x="4313" y="928"/>
                    <a:pt x="5511" y="1089"/>
                    <a:pt x="5714" y="1089"/>
                  </a:cubicBezTo>
                  <a:cubicBezTo>
                    <a:pt x="5733" y="1089"/>
                    <a:pt x="5743" y="1087"/>
                    <a:pt x="5744" y="1084"/>
                  </a:cubicBezTo>
                  <a:lnTo>
                    <a:pt x="5766" y="973"/>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1901075" y="2463150"/>
              <a:ext cx="287200" cy="49100"/>
            </a:xfrm>
            <a:custGeom>
              <a:avLst/>
              <a:gdLst/>
              <a:ahLst/>
              <a:cxnLst/>
              <a:rect l="l" t="t" r="r" b="b"/>
              <a:pathLst>
                <a:path w="5744" h="982" extrusionOk="0">
                  <a:moveTo>
                    <a:pt x="61" y="0"/>
                  </a:moveTo>
                  <a:cubicBezTo>
                    <a:pt x="23" y="0"/>
                    <a:pt x="2" y="4"/>
                    <a:pt x="0" y="10"/>
                  </a:cubicBezTo>
                  <a:cubicBezTo>
                    <a:pt x="0" y="66"/>
                    <a:pt x="1274" y="323"/>
                    <a:pt x="2850" y="580"/>
                  </a:cubicBezTo>
                  <a:cubicBezTo>
                    <a:pt x="4230" y="815"/>
                    <a:pt x="5387" y="982"/>
                    <a:pt x="5668" y="982"/>
                  </a:cubicBezTo>
                  <a:cubicBezTo>
                    <a:pt x="5707" y="982"/>
                    <a:pt x="5729" y="978"/>
                    <a:pt x="5732" y="971"/>
                  </a:cubicBezTo>
                  <a:cubicBezTo>
                    <a:pt x="5743" y="938"/>
                    <a:pt x="4458" y="670"/>
                    <a:pt x="2883" y="401"/>
                  </a:cubicBezTo>
                  <a:cubicBezTo>
                    <a:pt x="1493" y="167"/>
                    <a:pt x="334" y="0"/>
                    <a:pt x="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1949125" y="2631200"/>
              <a:ext cx="121850" cy="105700"/>
            </a:xfrm>
            <a:custGeom>
              <a:avLst/>
              <a:gdLst/>
              <a:ahLst/>
              <a:cxnLst/>
              <a:rect l="l" t="t" r="r" b="b"/>
              <a:pathLst>
                <a:path w="2437" h="2114" extrusionOk="0">
                  <a:moveTo>
                    <a:pt x="1242" y="1017"/>
                  </a:moveTo>
                  <a:cubicBezTo>
                    <a:pt x="1249" y="1017"/>
                    <a:pt x="1256" y="1017"/>
                    <a:pt x="1263" y="1018"/>
                  </a:cubicBezTo>
                  <a:cubicBezTo>
                    <a:pt x="1386" y="1052"/>
                    <a:pt x="1475" y="1163"/>
                    <a:pt x="1453" y="1286"/>
                  </a:cubicBezTo>
                  <a:cubicBezTo>
                    <a:pt x="1432" y="1402"/>
                    <a:pt x="1331" y="1488"/>
                    <a:pt x="1217" y="1488"/>
                  </a:cubicBezTo>
                  <a:cubicBezTo>
                    <a:pt x="1210" y="1488"/>
                    <a:pt x="1203" y="1488"/>
                    <a:pt x="1196" y="1487"/>
                  </a:cubicBezTo>
                  <a:cubicBezTo>
                    <a:pt x="1062" y="1454"/>
                    <a:pt x="984" y="1342"/>
                    <a:pt x="995" y="1219"/>
                  </a:cubicBezTo>
                  <a:cubicBezTo>
                    <a:pt x="1026" y="1103"/>
                    <a:pt x="1128" y="1017"/>
                    <a:pt x="1242" y="1017"/>
                  </a:cubicBezTo>
                  <a:close/>
                  <a:moveTo>
                    <a:pt x="1270" y="0"/>
                  </a:moveTo>
                  <a:cubicBezTo>
                    <a:pt x="1216" y="0"/>
                    <a:pt x="1161" y="4"/>
                    <a:pt x="1106" y="13"/>
                  </a:cubicBezTo>
                  <a:cubicBezTo>
                    <a:pt x="984" y="46"/>
                    <a:pt x="872" y="68"/>
                    <a:pt x="771" y="113"/>
                  </a:cubicBezTo>
                  <a:cubicBezTo>
                    <a:pt x="827" y="392"/>
                    <a:pt x="939" y="672"/>
                    <a:pt x="1062" y="985"/>
                  </a:cubicBezTo>
                  <a:cubicBezTo>
                    <a:pt x="995" y="1018"/>
                    <a:pt x="950" y="1074"/>
                    <a:pt x="928" y="1163"/>
                  </a:cubicBezTo>
                  <a:cubicBezTo>
                    <a:pt x="687" y="1126"/>
                    <a:pt x="454" y="1105"/>
                    <a:pt x="229" y="1105"/>
                  </a:cubicBezTo>
                  <a:cubicBezTo>
                    <a:pt x="182" y="1105"/>
                    <a:pt x="136" y="1106"/>
                    <a:pt x="90" y="1107"/>
                  </a:cubicBezTo>
                  <a:lnTo>
                    <a:pt x="23" y="1107"/>
                  </a:lnTo>
                  <a:cubicBezTo>
                    <a:pt x="0" y="1219"/>
                    <a:pt x="0" y="1331"/>
                    <a:pt x="23" y="1454"/>
                  </a:cubicBezTo>
                  <a:cubicBezTo>
                    <a:pt x="23" y="1487"/>
                    <a:pt x="23" y="1499"/>
                    <a:pt x="34" y="1521"/>
                  </a:cubicBezTo>
                  <a:cubicBezTo>
                    <a:pt x="56" y="1722"/>
                    <a:pt x="157" y="1901"/>
                    <a:pt x="302" y="2057"/>
                  </a:cubicBezTo>
                  <a:lnTo>
                    <a:pt x="358" y="2113"/>
                  </a:lnTo>
                  <a:lnTo>
                    <a:pt x="872" y="1878"/>
                  </a:lnTo>
                  <a:cubicBezTo>
                    <a:pt x="939" y="1778"/>
                    <a:pt x="1028" y="1677"/>
                    <a:pt x="1095" y="1577"/>
                  </a:cubicBezTo>
                  <a:cubicBezTo>
                    <a:pt x="1118" y="1599"/>
                    <a:pt x="1151" y="1610"/>
                    <a:pt x="1173" y="1610"/>
                  </a:cubicBezTo>
                  <a:lnTo>
                    <a:pt x="1263" y="1610"/>
                  </a:lnTo>
                  <a:cubicBezTo>
                    <a:pt x="1274" y="1666"/>
                    <a:pt x="1308" y="1722"/>
                    <a:pt x="1319" y="1778"/>
                  </a:cubicBezTo>
                  <a:lnTo>
                    <a:pt x="2045" y="1688"/>
                  </a:lnTo>
                  <a:lnTo>
                    <a:pt x="2268" y="1666"/>
                  </a:lnTo>
                  <a:lnTo>
                    <a:pt x="2324" y="1856"/>
                  </a:lnTo>
                  <a:lnTo>
                    <a:pt x="2324" y="1845"/>
                  </a:lnTo>
                  <a:cubicBezTo>
                    <a:pt x="2380" y="1733"/>
                    <a:pt x="2403" y="1621"/>
                    <a:pt x="2436" y="1510"/>
                  </a:cubicBezTo>
                  <a:cubicBezTo>
                    <a:pt x="2324" y="1454"/>
                    <a:pt x="2201" y="1431"/>
                    <a:pt x="2090" y="1387"/>
                  </a:cubicBezTo>
                  <a:cubicBezTo>
                    <a:pt x="1922" y="1342"/>
                    <a:pt x="1754" y="1297"/>
                    <a:pt x="1565" y="1264"/>
                  </a:cubicBezTo>
                  <a:cubicBezTo>
                    <a:pt x="1565" y="1175"/>
                    <a:pt x="1542" y="1096"/>
                    <a:pt x="1498" y="1040"/>
                  </a:cubicBezTo>
                  <a:cubicBezTo>
                    <a:pt x="1699" y="772"/>
                    <a:pt x="1877" y="538"/>
                    <a:pt x="2056" y="325"/>
                  </a:cubicBezTo>
                  <a:cubicBezTo>
                    <a:pt x="1944" y="258"/>
                    <a:pt x="1844" y="180"/>
                    <a:pt x="1754" y="124"/>
                  </a:cubicBezTo>
                  <a:cubicBezTo>
                    <a:pt x="1603" y="40"/>
                    <a:pt x="1438" y="0"/>
                    <a:pt x="1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1884875" y="2559050"/>
              <a:ext cx="284400" cy="65600"/>
            </a:xfrm>
            <a:custGeom>
              <a:avLst/>
              <a:gdLst/>
              <a:ahLst/>
              <a:cxnLst/>
              <a:rect l="l" t="t" r="r" b="b"/>
              <a:pathLst>
                <a:path w="5688" h="1312" extrusionOk="0">
                  <a:moveTo>
                    <a:pt x="224" y="1"/>
                  </a:moveTo>
                  <a:cubicBezTo>
                    <a:pt x="178" y="1"/>
                    <a:pt x="140" y="28"/>
                    <a:pt x="101" y="48"/>
                  </a:cubicBezTo>
                  <a:cubicBezTo>
                    <a:pt x="56" y="81"/>
                    <a:pt x="34" y="137"/>
                    <a:pt x="23" y="193"/>
                  </a:cubicBezTo>
                  <a:cubicBezTo>
                    <a:pt x="0" y="305"/>
                    <a:pt x="79" y="416"/>
                    <a:pt x="168" y="428"/>
                  </a:cubicBezTo>
                  <a:lnTo>
                    <a:pt x="5453" y="1310"/>
                  </a:lnTo>
                  <a:cubicBezTo>
                    <a:pt x="5460" y="1311"/>
                    <a:pt x="5467" y="1311"/>
                    <a:pt x="5475" y="1311"/>
                  </a:cubicBezTo>
                  <a:cubicBezTo>
                    <a:pt x="5569" y="1311"/>
                    <a:pt x="5666" y="1245"/>
                    <a:pt x="5676" y="1120"/>
                  </a:cubicBezTo>
                  <a:cubicBezTo>
                    <a:pt x="5687" y="1009"/>
                    <a:pt x="5620" y="897"/>
                    <a:pt x="5520" y="886"/>
                  </a:cubicBezTo>
                  <a:lnTo>
                    <a:pt x="246" y="3"/>
                  </a:lnTo>
                  <a:cubicBezTo>
                    <a:pt x="239" y="1"/>
                    <a:pt x="231"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1901075" y="2555250"/>
              <a:ext cx="256450" cy="47550"/>
            </a:xfrm>
            <a:custGeom>
              <a:avLst/>
              <a:gdLst/>
              <a:ahLst/>
              <a:cxnLst/>
              <a:rect l="l" t="t" r="r" b="b"/>
              <a:pathLst>
                <a:path w="5129" h="951" extrusionOk="0">
                  <a:moveTo>
                    <a:pt x="12" y="1"/>
                  </a:moveTo>
                  <a:lnTo>
                    <a:pt x="0" y="101"/>
                  </a:lnTo>
                  <a:lnTo>
                    <a:pt x="5107" y="951"/>
                  </a:lnTo>
                  <a:lnTo>
                    <a:pt x="5129" y="850"/>
                  </a:lnTo>
                  <a:lnTo>
                    <a:pt x="1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1896625" y="2580400"/>
              <a:ext cx="256450" cy="47550"/>
            </a:xfrm>
            <a:custGeom>
              <a:avLst/>
              <a:gdLst/>
              <a:ahLst/>
              <a:cxnLst/>
              <a:rect l="l" t="t" r="r" b="b"/>
              <a:pathLst>
                <a:path w="5129" h="951" extrusionOk="0">
                  <a:moveTo>
                    <a:pt x="22" y="1"/>
                  </a:moveTo>
                  <a:lnTo>
                    <a:pt x="0" y="101"/>
                  </a:lnTo>
                  <a:lnTo>
                    <a:pt x="5117" y="950"/>
                  </a:lnTo>
                  <a:lnTo>
                    <a:pt x="5128" y="861"/>
                  </a:lnTo>
                  <a:lnTo>
                    <a:pt x="2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1890475" y="2490450"/>
              <a:ext cx="93350" cy="243650"/>
            </a:xfrm>
            <a:custGeom>
              <a:avLst/>
              <a:gdLst/>
              <a:ahLst/>
              <a:cxnLst/>
              <a:rect l="l" t="t" r="r" b="b"/>
              <a:pathLst>
                <a:path w="1867" h="4873" extrusionOk="0">
                  <a:moveTo>
                    <a:pt x="771" y="1"/>
                  </a:moveTo>
                  <a:lnTo>
                    <a:pt x="0" y="4638"/>
                  </a:lnTo>
                  <a:lnTo>
                    <a:pt x="1084" y="4872"/>
                  </a:lnTo>
                  <a:lnTo>
                    <a:pt x="1374" y="3129"/>
                  </a:lnTo>
                  <a:lnTo>
                    <a:pt x="1866" y="191"/>
                  </a:lnTo>
                  <a:lnTo>
                    <a:pt x="77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2104425" y="2525650"/>
              <a:ext cx="51450" cy="219050"/>
            </a:xfrm>
            <a:custGeom>
              <a:avLst/>
              <a:gdLst/>
              <a:ahLst/>
              <a:cxnLst/>
              <a:rect l="l" t="t" r="r" b="b"/>
              <a:pathLst>
                <a:path w="1029" h="4381" extrusionOk="0">
                  <a:moveTo>
                    <a:pt x="727" y="1"/>
                  </a:moveTo>
                  <a:lnTo>
                    <a:pt x="0" y="4380"/>
                  </a:lnTo>
                  <a:lnTo>
                    <a:pt x="336" y="4302"/>
                  </a:lnTo>
                  <a:lnTo>
                    <a:pt x="1028" y="56"/>
                  </a:lnTo>
                  <a:lnTo>
                    <a:pt x="72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2050775" y="2516150"/>
              <a:ext cx="79400" cy="235250"/>
            </a:xfrm>
            <a:custGeom>
              <a:avLst/>
              <a:gdLst/>
              <a:ahLst/>
              <a:cxnLst/>
              <a:rect l="l" t="t" r="r" b="b"/>
              <a:pathLst>
                <a:path w="1588" h="4705" extrusionOk="0">
                  <a:moveTo>
                    <a:pt x="671" y="1"/>
                  </a:moveTo>
                  <a:lnTo>
                    <a:pt x="57" y="3688"/>
                  </a:lnTo>
                  <a:lnTo>
                    <a:pt x="1" y="3978"/>
                  </a:lnTo>
                  <a:lnTo>
                    <a:pt x="224" y="3956"/>
                  </a:lnTo>
                  <a:lnTo>
                    <a:pt x="291" y="4146"/>
                  </a:lnTo>
                  <a:lnTo>
                    <a:pt x="347" y="4325"/>
                  </a:lnTo>
                  <a:lnTo>
                    <a:pt x="459" y="4705"/>
                  </a:lnTo>
                  <a:lnTo>
                    <a:pt x="850" y="4604"/>
                  </a:lnTo>
                  <a:lnTo>
                    <a:pt x="1587" y="168"/>
                  </a:lnTo>
                  <a:lnTo>
                    <a:pt x="6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6"/>
          <p:cNvGrpSpPr/>
          <p:nvPr/>
        </p:nvGrpSpPr>
        <p:grpSpPr>
          <a:xfrm>
            <a:off x="7500577" y="2411353"/>
            <a:ext cx="297086" cy="308506"/>
            <a:chOff x="3439575" y="1962600"/>
            <a:chExt cx="317400" cy="329600"/>
          </a:xfrm>
        </p:grpSpPr>
        <p:sp>
          <p:nvSpPr>
            <p:cNvPr id="1101" name="Google Shape;1101;p46"/>
            <p:cNvSpPr/>
            <p:nvPr/>
          </p:nvSpPr>
          <p:spPr>
            <a:xfrm>
              <a:off x="3465875" y="2182650"/>
              <a:ext cx="291100" cy="109550"/>
            </a:xfrm>
            <a:custGeom>
              <a:avLst/>
              <a:gdLst/>
              <a:ahLst/>
              <a:cxnLst/>
              <a:rect l="l" t="t" r="r" b="b"/>
              <a:pathLst>
                <a:path w="5822" h="2191" extrusionOk="0">
                  <a:moveTo>
                    <a:pt x="3028" y="0"/>
                  </a:moveTo>
                  <a:lnTo>
                    <a:pt x="548" y="1084"/>
                  </a:lnTo>
                  <a:lnTo>
                    <a:pt x="123" y="1308"/>
                  </a:lnTo>
                  <a:cubicBezTo>
                    <a:pt x="123" y="1308"/>
                    <a:pt x="0" y="1810"/>
                    <a:pt x="11" y="1833"/>
                  </a:cubicBezTo>
                  <a:cubicBezTo>
                    <a:pt x="34" y="1877"/>
                    <a:pt x="1207" y="2190"/>
                    <a:pt x="1207" y="2190"/>
                  </a:cubicBezTo>
                  <a:lnTo>
                    <a:pt x="2469" y="1877"/>
                  </a:lnTo>
                  <a:lnTo>
                    <a:pt x="4905" y="1151"/>
                  </a:lnTo>
                  <a:lnTo>
                    <a:pt x="5821" y="939"/>
                  </a:lnTo>
                  <a:lnTo>
                    <a:pt x="5721" y="693"/>
                  </a:lnTo>
                  <a:lnTo>
                    <a:pt x="3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3455775" y="1965350"/>
              <a:ext cx="297250" cy="284950"/>
            </a:xfrm>
            <a:custGeom>
              <a:avLst/>
              <a:gdLst/>
              <a:ahLst/>
              <a:cxnLst/>
              <a:rect l="l" t="t" r="r" b="b"/>
              <a:pathLst>
                <a:path w="5945" h="5699" extrusionOk="0">
                  <a:moveTo>
                    <a:pt x="5107" y="0"/>
                  </a:moveTo>
                  <a:lnTo>
                    <a:pt x="1" y="849"/>
                  </a:lnTo>
                  <a:lnTo>
                    <a:pt x="1" y="860"/>
                  </a:lnTo>
                  <a:lnTo>
                    <a:pt x="1" y="905"/>
                  </a:lnTo>
                  <a:lnTo>
                    <a:pt x="12" y="961"/>
                  </a:lnTo>
                  <a:lnTo>
                    <a:pt x="23" y="1017"/>
                  </a:lnTo>
                  <a:lnTo>
                    <a:pt x="34" y="1117"/>
                  </a:lnTo>
                  <a:lnTo>
                    <a:pt x="291" y="2637"/>
                  </a:lnTo>
                  <a:lnTo>
                    <a:pt x="303" y="2715"/>
                  </a:lnTo>
                  <a:lnTo>
                    <a:pt x="314" y="2816"/>
                  </a:lnTo>
                  <a:lnTo>
                    <a:pt x="358" y="3050"/>
                  </a:lnTo>
                  <a:lnTo>
                    <a:pt x="370" y="3140"/>
                  </a:lnTo>
                  <a:lnTo>
                    <a:pt x="381" y="3229"/>
                  </a:lnTo>
                  <a:lnTo>
                    <a:pt x="750" y="5430"/>
                  </a:lnTo>
                  <a:lnTo>
                    <a:pt x="1018" y="5486"/>
                  </a:lnTo>
                  <a:lnTo>
                    <a:pt x="1364" y="5553"/>
                  </a:lnTo>
                  <a:lnTo>
                    <a:pt x="1576" y="5609"/>
                  </a:lnTo>
                  <a:lnTo>
                    <a:pt x="1967" y="5698"/>
                  </a:lnTo>
                  <a:lnTo>
                    <a:pt x="2079" y="5318"/>
                  </a:lnTo>
                  <a:lnTo>
                    <a:pt x="2135" y="5140"/>
                  </a:lnTo>
                  <a:lnTo>
                    <a:pt x="2202" y="4939"/>
                  </a:lnTo>
                  <a:lnTo>
                    <a:pt x="2426" y="4972"/>
                  </a:lnTo>
                  <a:lnTo>
                    <a:pt x="3152" y="5050"/>
                  </a:lnTo>
                  <a:lnTo>
                    <a:pt x="3453" y="5084"/>
                  </a:lnTo>
                  <a:lnTo>
                    <a:pt x="3599" y="5151"/>
                  </a:lnTo>
                  <a:lnTo>
                    <a:pt x="4135" y="5397"/>
                  </a:lnTo>
                  <a:lnTo>
                    <a:pt x="4213" y="5430"/>
                  </a:lnTo>
                  <a:lnTo>
                    <a:pt x="4325" y="5397"/>
                  </a:lnTo>
                  <a:lnTo>
                    <a:pt x="4548" y="5363"/>
                  </a:lnTo>
                  <a:lnTo>
                    <a:pt x="5643" y="5106"/>
                  </a:lnTo>
                  <a:lnTo>
                    <a:pt x="5923" y="5039"/>
                  </a:lnTo>
                  <a:lnTo>
                    <a:pt x="5945" y="5061"/>
                  </a:lnTo>
                  <a:lnTo>
                    <a:pt x="5498" y="2380"/>
                  </a:lnTo>
                  <a:lnTo>
                    <a:pt x="5487" y="2291"/>
                  </a:lnTo>
                  <a:lnTo>
                    <a:pt x="5476" y="2201"/>
                  </a:lnTo>
                  <a:lnTo>
                    <a:pt x="5431" y="1967"/>
                  </a:lnTo>
                  <a:lnTo>
                    <a:pt x="5409" y="1866"/>
                  </a:lnTo>
                  <a:lnTo>
                    <a:pt x="5398" y="1788"/>
                  </a:lnTo>
                  <a:lnTo>
                    <a:pt x="5152" y="257"/>
                  </a:lnTo>
                  <a:lnTo>
                    <a:pt x="5129" y="157"/>
                  </a:lnTo>
                  <a:lnTo>
                    <a:pt x="5118" y="112"/>
                  </a:lnTo>
                  <a:lnTo>
                    <a:pt x="5118" y="56"/>
                  </a:lnTo>
                  <a:lnTo>
                    <a:pt x="5107" y="11"/>
                  </a:lnTo>
                  <a:lnTo>
                    <a:pt x="5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3545725" y="2123100"/>
              <a:ext cx="142500" cy="115450"/>
            </a:xfrm>
            <a:custGeom>
              <a:avLst/>
              <a:gdLst/>
              <a:ahLst/>
              <a:cxnLst/>
              <a:rect l="l" t="t" r="r" b="b"/>
              <a:pathLst>
                <a:path w="2850" h="2309" extrusionOk="0">
                  <a:moveTo>
                    <a:pt x="1438" y="0"/>
                  </a:moveTo>
                  <a:cubicBezTo>
                    <a:pt x="1366" y="0"/>
                    <a:pt x="1292" y="6"/>
                    <a:pt x="1219" y="18"/>
                  </a:cubicBezTo>
                  <a:cubicBezTo>
                    <a:pt x="895" y="74"/>
                    <a:pt x="615" y="231"/>
                    <a:pt x="403" y="465"/>
                  </a:cubicBezTo>
                  <a:cubicBezTo>
                    <a:pt x="135" y="778"/>
                    <a:pt x="1" y="1191"/>
                    <a:pt x="68" y="1627"/>
                  </a:cubicBezTo>
                  <a:cubicBezTo>
                    <a:pt x="101" y="1828"/>
                    <a:pt x="180" y="2007"/>
                    <a:pt x="280" y="2175"/>
                  </a:cubicBezTo>
                  <a:lnTo>
                    <a:pt x="336" y="2007"/>
                  </a:lnTo>
                  <a:lnTo>
                    <a:pt x="392" y="1806"/>
                  </a:lnTo>
                  <a:lnTo>
                    <a:pt x="615" y="1839"/>
                  </a:lnTo>
                  <a:lnTo>
                    <a:pt x="1342" y="1918"/>
                  </a:lnTo>
                  <a:lnTo>
                    <a:pt x="1643" y="1962"/>
                  </a:lnTo>
                  <a:lnTo>
                    <a:pt x="1788" y="2029"/>
                  </a:lnTo>
                  <a:lnTo>
                    <a:pt x="2302" y="2275"/>
                  </a:lnTo>
                  <a:lnTo>
                    <a:pt x="2392" y="2309"/>
                  </a:lnTo>
                  <a:lnTo>
                    <a:pt x="2515" y="2286"/>
                  </a:lnTo>
                  <a:cubicBezTo>
                    <a:pt x="2582" y="2186"/>
                    <a:pt x="2649" y="2096"/>
                    <a:pt x="2694" y="1996"/>
                  </a:cubicBezTo>
                  <a:cubicBezTo>
                    <a:pt x="2816" y="1717"/>
                    <a:pt x="2850" y="1437"/>
                    <a:pt x="2805" y="1169"/>
                  </a:cubicBezTo>
                  <a:cubicBezTo>
                    <a:pt x="2761" y="890"/>
                    <a:pt x="2638" y="655"/>
                    <a:pt x="2459" y="454"/>
                  </a:cubicBezTo>
                  <a:cubicBezTo>
                    <a:pt x="2195" y="171"/>
                    <a:pt x="1828"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3558025" y="2129850"/>
              <a:ext cx="121850" cy="104800"/>
            </a:xfrm>
            <a:custGeom>
              <a:avLst/>
              <a:gdLst/>
              <a:ahLst/>
              <a:cxnLst/>
              <a:rect l="l" t="t" r="r" b="b"/>
              <a:pathLst>
                <a:path w="2437" h="2096" extrusionOk="0">
                  <a:moveTo>
                    <a:pt x="1175" y="1022"/>
                  </a:moveTo>
                  <a:cubicBezTo>
                    <a:pt x="1288" y="1022"/>
                    <a:pt x="1387" y="1098"/>
                    <a:pt x="1408" y="1213"/>
                  </a:cubicBezTo>
                  <a:cubicBezTo>
                    <a:pt x="1431" y="1336"/>
                    <a:pt x="1341" y="1470"/>
                    <a:pt x="1218" y="1481"/>
                  </a:cubicBezTo>
                  <a:cubicBezTo>
                    <a:pt x="1211" y="1482"/>
                    <a:pt x="1203" y="1482"/>
                    <a:pt x="1195" y="1482"/>
                  </a:cubicBezTo>
                  <a:cubicBezTo>
                    <a:pt x="1082" y="1482"/>
                    <a:pt x="982" y="1406"/>
                    <a:pt x="950" y="1291"/>
                  </a:cubicBezTo>
                  <a:cubicBezTo>
                    <a:pt x="939" y="1157"/>
                    <a:pt x="1029" y="1045"/>
                    <a:pt x="1151" y="1023"/>
                  </a:cubicBezTo>
                  <a:cubicBezTo>
                    <a:pt x="1159" y="1022"/>
                    <a:pt x="1167" y="1022"/>
                    <a:pt x="1175" y="1022"/>
                  </a:cubicBezTo>
                  <a:close/>
                  <a:moveTo>
                    <a:pt x="1158" y="0"/>
                  </a:moveTo>
                  <a:cubicBezTo>
                    <a:pt x="994" y="0"/>
                    <a:pt x="834" y="46"/>
                    <a:pt x="693" y="129"/>
                  </a:cubicBezTo>
                  <a:cubicBezTo>
                    <a:pt x="593" y="185"/>
                    <a:pt x="481" y="252"/>
                    <a:pt x="381" y="319"/>
                  </a:cubicBezTo>
                  <a:cubicBezTo>
                    <a:pt x="559" y="531"/>
                    <a:pt x="749" y="777"/>
                    <a:pt x="939" y="1034"/>
                  </a:cubicBezTo>
                  <a:cubicBezTo>
                    <a:pt x="894" y="1090"/>
                    <a:pt x="850" y="1179"/>
                    <a:pt x="872" y="1258"/>
                  </a:cubicBezTo>
                  <a:cubicBezTo>
                    <a:pt x="693" y="1302"/>
                    <a:pt x="526" y="1325"/>
                    <a:pt x="347" y="1380"/>
                  </a:cubicBezTo>
                  <a:cubicBezTo>
                    <a:pt x="224" y="1414"/>
                    <a:pt x="112" y="1459"/>
                    <a:pt x="1" y="1492"/>
                  </a:cubicBezTo>
                  <a:cubicBezTo>
                    <a:pt x="34" y="1604"/>
                    <a:pt x="56" y="1716"/>
                    <a:pt x="112" y="1827"/>
                  </a:cubicBezTo>
                  <a:lnTo>
                    <a:pt x="112" y="1850"/>
                  </a:lnTo>
                  <a:lnTo>
                    <a:pt x="168" y="1649"/>
                  </a:lnTo>
                  <a:lnTo>
                    <a:pt x="392" y="1682"/>
                  </a:lnTo>
                  <a:lnTo>
                    <a:pt x="1118" y="1760"/>
                  </a:lnTo>
                  <a:cubicBezTo>
                    <a:pt x="1129" y="1704"/>
                    <a:pt x="1163" y="1649"/>
                    <a:pt x="1174" y="1593"/>
                  </a:cubicBezTo>
                  <a:lnTo>
                    <a:pt x="1263" y="1593"/>
                  </a:lnTo>
                  <a:cubicBezTo>
                    <a:pt x="1286" y="1593"/>
                    <a:pt x="1319" y="1582"/>
                    <a:pt x="1341" y="1570"/>
                  </a:cubicBezTo>
                  <a:cubicBezTo>
                    <a:pt x="1431" y="1660"/>
                    <a:pt x="1498" y="1760"/>
                    <a:pt x="1565" y="1861"/>
                  </a:cubicBezTo>
                  <a:lnTo>
                    <a:pt x="2090" y="2095"/>
                  </a:lnTo>
                  <a:cubicBezTo>
                    <a:pt x="2112" y="2084"/>
                    <a:pt x="2123" y="2051"/>
                    <a:pt x="2146" y="2040"/>
                  </a:cubicBezTo>
                  <a:cubicBezTo>
                    <a:pt x="2280" y="1883"/>
                    <a:pt x="2380" y="1704"/>
                    <a:pt x="2403" y="1514"/>
                  </a:cubicBezTo>
                  <a:cubicBezTo>
                    <a:pt x="2403" y="1481"/>
                    <a:pt x="2403" y="1470"/>
                    <a:pt x="2425" y="1436"/>
                  </a:cubicBezTo>
                  <a:cubicBezTo>
                    <a:pt x="2436" y="1325"/>
                    <a:pt x="2436" y="1202"/>
                    <a:pt x="2425" y="1101"/>
                  </a:cubicBezTo>
                  <a:lnTo>
                    <a:pt x="2347" y="1101"/>
                  </a:lnTo>
                  <a:cubicBezTo>
                    <a:pt x="2090" y="1101"/>
                    <a:pt x="1811" y="1135"/>
                    <a:pt x="1509" y="1157"/>
                  </a:cubicBezTo>
                  <a:cubicBezTo>
                    <a:pt x="1487" y="1090"/>
                    <a:pt x="1442" y="1023"/>
                    <a:pt x="1375" y="978"/>
                  </a:cubicBezTo>
                  <a:cubicBezTo>
                    <a:pt x="1498" y="688"/>
                    <a:pt x="1610" y="386"/>
                    <a:pt x="1665" y="107"/>
                  </a:cubicBezTo>
                  <a:cubicBezTo>
                    <a:pt x="1565" y="73"/>
                    <a:pt x="1453" y="40"/>
                    <a:pt x="1330" y="17"/>
                  </a:cubicBezTo>
                  <a:cubicBezTo>
                    <a:pt x="1272" y="6"/>
                    <a:pt x="1215" y="0"/>
                    <a:pt x="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3456375" y="1970900"/>
              <a:ext cx="257000" cy="50350"/>
            </a:xfrm>
            <a:custGeom>
              <a:avLst/>
              <a:gdLst/>
              <a:ahLst/>
              <a:cxnLst/>
              <a:rect l="l" t="t" r="r" b="b"/>
              <a:pathLst>
                <a:path w="5140" h="1007" extrusionOk="0">
                  <a:moveTo>
                    <a:pt x="5106" y="1"/>
                  </a:moveTo>
                  <a:lnTo>
                    <a:pt x="0" y="850"/>
                  </a:lnTo>
                  <a:lnTo>
                    <a:pt x="22" y="1006"/>
                  </a:lnTo>
                  <a:cubicBezTo>
                    <a:pt x="503" y="962"/>
                    <a:pt x="1475" y="805"/>
                    <a:pt x="2592" y="627"/>
                  </a:cubicBezTo>
                  <a:cubicBezTo>
                    <a:pt x="3710" y="448"/>
                    <a:pt x="4682" y="258"/>
                    <a:pt x="5140" y="146"/>
                  </a:cubicBezTo>
                  <a:lnTo>
                    <a:pt x="510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3440175" y="1963100"/>
              <a:ext cx="287750" cy="54050"/>
            </a:xfrm>
            <a:custGeom>
              <a:avLst/>
              <a:gdLst/>
              <a:ahLst/>
              <a:cxnLst/>
              <a:rect l="l" t="t" r="r" b="b"/>
              <a:pathLst>
                <a:path w="5755" h="1081" extrusionOk="0">
                  <a:moveTo>
                    <a:pt x="5721" y="0"/>
                  </a:moveTo>
                  <a:lnTo>
                    <a:pt x="0" y="961"/>
                  </a:lnTo>
                  <a:lnTo>
                    <a:pt x="11" y="1073"/>
                  </a:lnTo>
                  <a:cubicBezTo>
                    <a:pt x="14" y="1078"/>
                    <a:pt x="31" y="1080"/>
                    <a:pt x="62" y="1080"/>
                  </a:cubicBezTo>
                  <a:cubicBezTo>
                    <a:pt x="315" y="1080"/>
                    <a:pt x="1489" y="921"/>
                    <a:pt x="2894" y="682"/>
                  </a:cubicBezTo>
                  <a:cubicBezTo>
                    <a:pt x="4469" y="414"/>
                    <a:pt x="5754" y="168"/>
                    <a:pt x="5743" y="112"/>
                  </a:cubicBezTo>
                  <a:lnTo>
                    <a:pt x="5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3439575" y="1962600"/>
              <a:ext cx="286650" cy="49100"/>
            </a:xfrm>
            <a:custGeom>
              <a:avLst/>
              <a:gdLst/>
              <a:ahLst/>
              <a:cxnLst/>
              <a:rect l="l" t="t" r="r" b="b"/>
              <a:pathLst>
                <a:path w="5733" h="982" extrusionOk="0">
                  <a:moveTo>
                    <a:pt x="5675" y="0"/>
                  </a:moveTo>
                  <a:cubicBezTo>
                    <a:pt x="5408" y="0"/>
                    <a:pt x="4242" y="166"/>
                    <a:pt x="2861" y="401"/>
                  </a:cubicBezTo>
                  <a:cubicBezTo>
                    <a:pt x="1286" y="670"/>
                    <a:pt x="1" y="915"/>
                    <a:pt x="12" y="971"/>
                  </a:cubicBezTo>
                  <a:cubicBezTo>
                    <a:pt x="13" y="978"/>
                    <a:pt x="34" y="982"/>
                    <a:pt x="73" y="982"/>
                  </a:cubicBezTo>
                  <a:cubicBezTo>
                    <a:pt x="346" y="982"/>
                    <a:pt x="1505" y="815"/>
                    <a:pt x="2895" y="580"/>
                  </a:cubicBezTo>
                  <a:cubicBezTo>
                    <a:pt x="4470" y="312"/>
                    <a:pt x="5733" y="66"/>
                    <a:pt x="5733" y="10"/>
                  </a:cubicBezTo>
                  <a:cubicBezTo>
                    <a:pt x="5733" y="3"/>
                    <a:pt x="5713" y="0"/>
                    <a:pt x="5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3458575" y="2058050"/>
              <a:ext cx="283850" cy="64900"/>
            </a:xfrm>
            <a:custGeom>
              <a:avLst/>
              <a:gdLst/>
              <a:ahLst/>
              <a:cxnLst/>
              <a:rect l="l" t="t" r="r" b="b"/>
              <a:pathLst>
                <a:path w="5677" h="1298" extrusionOk="0">
                  <a:moveTo>
                    <a:pt x="5442" y="1"/>
                  </a:moveTo>
                  <a:lnTo>
                    <a:pt x="168" y="883"/>
                  </a:lnTo>
                  <a:cubicBezTo>
                    <a:pt x="68" y="895"/>
                    <a:pt x="1" y="1006"/>
                    <a:pt x="12" y="1118"/>
                  </a:cubicBezTo>
                  <a:cubicBezTo>
                    <a:pt x="22" y="1223"/>
                    <a:pt x="121" y="1298"/>
                    <a:pt x="216" y="1298"/>
                  </a:cubicBezTo>
                  <a:cubicBezTo>
                    <a:pt x="223" y="1298"/>
                    <a:pt x="229" y="1298"/>
                    <a:pt x="235" y="1297"/>
                  </a:cubicBezTo>
                  <a:lnTo>
                    <a:pt x="5509" y="414"/>
                  </a:lnTo>
                  <a:cubicBezTo>
                    <a:pt x="5610" y="403"/>
                    <a:pt x="5677" y="291"/>
                    <a:pt x="5666" y="180"/>
                  </a:cubicBezTo>
                  <a:cubicBezTo>
                    <a:pt x="5654" y="124"/>
                    <a:pt x="5621" y="68"/>
                    <a:pt x="5587" y="46"/>
                  </a:cubicBezTo>
                  <a:cubicBezTo>
                    <a:pt x="5543" y="12"/>
                    <a:pt x="548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3470325" y="2054150"/>
              <a:ext cx="256450" cy="47550"/>
            </a:xfrm>
            <a:custGeom>
              <a:avLst/>
              <a:gdLst/>
              <a:ahLst/>
              <a:cxnLst/>
              <a:rect l="l" t="t" r="r" b="b"/>
              <a:pathLst>
                <a:path w="5129" h="951" extrusionOk="0">
                  <a:moveTo>
                    <a:pt x="5107" y="1"/>
                  </a:moveTo>
                  <a:lnTo>
                    <a:pt x="0" y="850"/>
                  </a:lnTo>
                  <a:lnTo>
                    <a:pt x="12" y="950"/>
                  </a:lnTo>
                  <a:lnTo>
                    <a:pt x="5129" y="101"/>
                  </a:lnTo>
                  <a:lnTo>
                    <a:pt x="5107" y="1"/>
                  </a:lnTo>
                  <a:close/>
                </a:path>
              </a:pathLst>
            </a:cu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3474225" y="2079300"/>
              <a:ext cx="256500" cy="47550"/>
            </a:xfrm>
            <a:custGeom>
              <a:avLst/>
              <a:gdLst/>
              <a:ahLst/>
              <a:cxnLst/>
              <a:rect l="l" t="t" r="r" b="b"/>
              <a:pathLst>
                <a:path w="5130" h="951" extrusionOk="0">
                  <a:moveTo>
                    <a:pt x="5118" y="0"/>
                  </a:moveTo>
                  <a:lnTo>
                    <a:pt x="1" y="861"/>
                  </a:lnTo>
                  <a:lnTo>
                    <a:pt x="23" y="950"/>
                  </a:lnTo>
                  <a:lnTo>
                    <a:pt x="5129" y="101"/>
                  </a:lnTo>
                  <a:lnTo>
                    <a:pt x="511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3644075" y="1989350"/>
              <a:ext cx="93900" cy="244200"/>
            </a:xfrm>
            <a:custGeom>
              <a:avLst/>
              <a:gdLst/>
              <a:ahLst/>
              <a:cxnLst/>
              <a:rect l="l" t="t" r="r" b="b"/>
              <a:pathLst>
                <a:path w="1878" h="4884" extrusionOk="0">
                  <a:moveTo>
                    <a:pt x="1084" y="1"/>
                  </a:moveTo>
                  <a:lnTo>
                    <a:pt x="0" y="190"/>
                  </a:lnTo>
                  <a:lnTo>
                    <a:pt x="782" y="4883"/>
                  </a:lnTo>
                  <a:lnTo>
                    <a:pt x="1877" y="4626"/>
                  </a:lnTo>
                  <a:lnTo>
                    <a:pt x="108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3497675" y="2015050"/>
              <a:ext cx="79400" cy="235250"/>
            </a:xfrm>
            <a:custGeom>
              <a:avLst/>
              <a:gdLst/>
              <a:ahLst/>
              <a:cxnLst/>
              <a:rect l="l" t="t" r="r" b="b"/>
              <a:pathLst>
                <a:path w="1588" h="4705" extrusionOk="0">
                  <a:moveTo>
                    <a:pt x="928" y="0"/>
                  </a:moveTo>
                  <a:lnTo>
                    <a:pt x="1" y="157"/>
                  </a:lnTo>
                  <a:lnTo>
                    <a:pt x="738" y="4615"/>
                  </a:lnTo>
                  <a:lnTo>
                    <a:pt x="1129" y="4704"/>
                  </a:lnTo>
                  <a:lnTo>
                    <a:pt x="1241" y="4324"/>
                  </a:lnTo>
                  <a:lnTo>
                    <a:pt x="1297" y="4146"/>
                  </a:lnTo>
                  <a:lnTo>
                    <a:pt x="1364" y="3945"/>
                  </a:lnTo>
                  <a:lnTo>
                    <a:pt x="1588" y="3978"/>
                  </a:lnTo>
                  <a:lnTo>
                    <a:pt x="1543" y="3699"/>
                  </a:lnTo>
                  <a:lnTo>
                    <a:pt x="92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3471425" y="2025100"/>
              <a:ext cx="52600" cy="217950"/>
            </a:xfrm>
            <a:custGeom>
              <a:avLst/>
              <a:gdLst/>
              <a:ahLst/>
              <a:cxnLst/>
              <a:rect l="l" t="t" r="r" b="b"/>
              <a:pathLst>
                <a:path w="1052" h="4359" extrusionOk="0">
                  <a:moveTo>
                    <a:pt x="314" y="1"/>
                  </a:moveTo>
                  <a:lnTo>
                    <a:pt x="1" y="45"/>
                  </a:lnTo>
                  <a:lnTo>
                    <a:pt x="705" y="4291"/>
                  </a:lnTo>
                  <a:lnTo>
                    <a:pt x="1051" y="4358"/>
                  </a:lnTo>
                  <a:lnTo>
                    <a:pt x="3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6"/>
          <p:cNvGrpSpPr/>
          <p:nvPr/>
        </p:nvGrpSpPr>
        <p:grpSpPr>
          <a:xfrm>
            <a:off x="7905303" y="2819730"/>
            <a:ext cx="312250" cy="293857"/>
            <a:chOff x="3871975" y="2398900"/>
            <a:chExt cx="333600" cy="313950"/>
          </a:xfrm>
        </p:grpSpPr>
        <p:sp>
          <p:nvSpPr>
            <p:cNvPr id="1115" name="Google Shape;1115;p46"/>
            <p:cNvSpPr/>
            <p:nvPr/>
          </p:nvSpPr>
          <p:spPr>
            <a:xfrm>
              <a:off x="3925625" y="2628450"/>
              <a:ext cx="279950" cy="84400"/>
            </a:xfrm>
            <a:custGeom>
              <a:avLst/>
              <a:gdLst/>
              <a:ahLst/>
              <a:cxnLst/>
              <a:rect l="l" t="t" r="r" b="b"/>
              <a:pathLst>
                <a:path w="5599" h="1688" extrusionOk="0">
                  <a:moveTo>
                    <a:pt x="1576" y="0"/>
                  </a:moveTo>
                  <a:lnTo>
                    <a:pt x="805" y="224"/>
                  </a:lnTo>
                  <a:lnTo>
                    <a:pt x="0" y="894"/>
                  </a:lnTo>
                  <a:lnTo>
                    <a:pt x="470" y="1431"/>
                  </a:lnTo>
                  <a:lnTo>
                    <a:pt x="1341" y="1151"/>
                  </a:lnTo>
                  <a:lnTo>
                    <a:pt x="2972" y="1330"/>
                  </a:lnTo>
                  <a:lnTo>
                    <a:pt x="4269" y="1688"/>
                  </a:lnTo>
                  <a:lnTo>
                    <a:pt x="5598" y="1263"/>
                  </a:lnTo>
                  <a:lnTo>
                    <a:pt x="5162" y="514"/>
                  </a:lnTo>
                  <a:lnTo>
                    <a:pt x="1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3887075" y="2402200"/>
              <a:ext cx="298350" cy="284950"/>
            </a:xfrm>
            <a:custGeom>
              <a:avLst/>
              <a:gdLst/>
              <a:ahLst/>
              <a:cxnLst/>
              <a:rect l="l" t="t" r="r" b="b"/>
              <a:pathLst>
                <a:path w="5967" h="5699" extrusionOk="0">
                  <a:moveTo>
                    <a:pt x="5129" y="0"/>
                  </a:moveTo>
                  <a:lnTo>
                    <a:pt x="1" y="850"/>
                  </a:lnTo>
                  <a:lnTo>
                    <a:pt x="1" y="872"/>
                  </a:lnTo>
                  <a:lnTo>
                    <a:pt x="12" y="905"/>
                  </a:lnTo>
                  <a:lnTo>
                    <a:pt x="34" y="961"/>
                  </a:lnTo>
                  <a:lnTo>
                    <a:pt x="34" y="1017"/>
                  </a:lnTo>
                  <a:lnTo>
                    <a:pt x="56" y="1118"/>
                  </a:lnTo>
                  <a:lnTo>
                    <a:pt x="313" y="2626"/>
                  </a:lnTo>
                  <a:lnTo>
                    <a:pt x="325" y="2727"/>
                  </a:lnTo>
                  <a:lnTo>
                    <a:pt x="336" y="2805"/>
                  </a:lnTo>
                  <a:lnTo>
                    <a:pt x="380" y="3051"/>
                  </a:lnTo>
                  <a:lnTo>
                    <a:pt x="392" y="3140"/>
                  </a:lnTo>
                  <a:lnTo>
                    <a:pt x="403" y="3229"/>
                  </a:lnTo>
                  <a:lnTo>
                    <a:pt x="771" y="5419"/>
                  </a:lnTo>
                  <a:lnTo>
                    <a:pt x="1040" y="5486"/>
                  </a:lnTo>
                  <a:lnTo>
                    <a:pt x="1375" y="5565"/>
                  </a:lnTo>
                  <a:lnTo>
                    <a:pt x="1598" y="5598"/>
                  </a:lnTo>
                  <a:lnTo>
                    <a:pt x="1989" y="5699"/>
                  </a:lnTo>
                  <a:lnTo>
                    <a:pt x="2101" y="5319"/>
                  </a:lnTo>
                  <a:lnTo>
                    <a:pt x="2157" y="5140"/>
                  </a:lnTo>
                  <a:lnTo>
                    <a:pt x="2224" y="4950"/>
                  </a:lnTo>
                  <a:lnTo>
                    <a:pt x="2447" y="4972"/>
                  </a:lnTo>
                  <a:lnTo>
                    <a:pt x="3174" y="5062"/>
                  </a:lnTo>
                  <a:lnTo>
                    <a:pt x="3475" y="5084"/>
                  </a:lnTo>
                  <a:lnTo>
                    <a:pt x="3621" y="5151"/>
                  </a:lnTo>
                  <a:lnTo>
                    <a:pt x="4135" y="5397"/>
                  </a:lnTo>
                  <a:lnTo>
                    <a:pt x="4224" y="5430"/>
                  </a:lnTo>
                  <a:lnTo>
                    <a:pt x="4347" y="5408"/>
                  </a:lnTo>
                  <a:lnTo>
                    <a:pt x="4570" y="5352"/>
                  </a:lnTo>
                  <a:lnTo>
                    <a:pt x="5643" y="5118"/>
                  </a:lnTo>
                  <a:lnTo>
                    <a:pt x="5933" y="5039"/>
                  </a:lnTo>
                  <a:lnTo>
                    <a:pt x="5967" y="5062"/>
                  </a:lnTo>
                  <a:lnTo>
                    <a:pt x="5520" y="2380"/>
                  </a:lnTo>
                  <a:lnTo>
                    <a:pt x="5509" y="2291"/>
                  </a:lnTo>
                  <a:lnTo>
                    <a:pt x="5486" y="2190"/>
                  </a:lnTo>
                  <a:lnTo>
                    <a:pt x="5453" y="1956"/>
                  </a:lnTo>
                  <a:lnTo>
                    <a:pt x="5431" y="1877"/>
                  </a:lnTo>
                  <a:lnTo>
                    <a:pt x="5419" y="1777"/>
                  </a:lnTo>
                  <a:lnTo>
                    <a:pt x="5174" y="269"/>
                  </a:lnTo>
                  <a:lnTo>
                    <a:pt x="5151" y="168"/>
                  </a:lnTo>
                  <a:lnTo>
                    <a:pt x="5140" y="112"/>
                  </a:lnTo>
                  <a:lnTo>
                    <a:pt x="5129" y="56"/>
                  </a:lnTo>
                  <a:lnTo>
                    <a:pt x="5129" y="12"/>
                  </a:lnTo>
                  <a:lnTo>
                    <a:pt x="5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3906625" y="2516700"/>
              <a:ext cx="256450" cy="47000"/>
            </a:xfrm>
            <a:custGeom>
              <a:avLst/>
              <a:gdLst/>
              <a:ahLst/>
              <a:cxnLst/>
              <a:rect l="l" t="t" r="r" b="b"/>
              <a:pathLst>
                <a:path w="5129" h="940" extrusionOk="0">
                  <a:moveTo>
                    <a:pt x="5107" y="1"/>
                  </a:moveTo>
                  <a:lnTo>
                    <a:pt x="1" y="850"/>
                  </a:lnTo>
                  <a:lnTo>
                    <a:pt x="12" y="939"/>
                  </a:lnTo>
                  <a:lnTo>
                    <a:pt x="5129" y="90"/>
                  </a:lnTo>
                  <a:lnTo>
                    <a:pt x="510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3978125" y="2559750"/>
              <a:ext cx="142500" cy="115650"/>
            </a:xfrm>
            <a:custGeom>
              <a:avLst/>
              <a:gdLst/>
              <a:ahLst/>
              <a:cxnLst/>
              <a:rect l="l" t="t" r="r" b="b"/>
              <a:pathLst>
                <a:path w="2850" h="2313" extrusionOk="0">
                  <a:moveTo>
                    <a:pt x="1445" y="0"/>
                  </a:moveTo>
                  <a:cubicBezTo>
                    <a:pt x="1367" y="0"/>
                    <a:pt x="1287" y="8"/>
                    <a:pt x="1207" y="23"/>
                  </a:cubicBezTo>
                  <a:cubicBezTo>
                    <a:pt x="895" y="78"/>
                    <a:pt x="615" y="224"/>
                    <a:pt x="403" y="469"/>
                  </a:cubicBezTo>
                  <a:cubicBezTo>
                    <a:pt x="135" y="771"/>
                    <a:pt x="1" y="1196"/>
                    <a:pt x="68" y="1620"/>
                  </a:cubicBezTo>
                  <a:cubicBezTo>
                    <a:pt x="90" y="1821"/>
                    <a:pt x="180" y="2000"/>
                    <a:pt x="280" y="2168"/>
                  </a:cubicBezTo>
                  <a:lnTo>
                    <a:pt x="336" y="2000"/>
                  </a:lnTo>
                  <a:lnTo>
                    <a:pt x="392" y="1810"/>
                  </a:lnTo>
                  <a:lnTo>
                    <a:pt x="615" y="1833"/>
                  </a:lnTo>
                  <a:lnTo>
                    <a:pt x="1341" y="1922"/>
                  </a:lnTo>
                  <a:lnTo>
                    <a:pt x="1643" y="1967"/>
                  </a:lnTo>
                  <a:lnTo>
                    <a:pt x="1788" y="2034"/>
                  </a:lnTo>
                  <a:lnTo>
                    <a:pt x="2302" y="2268"/>
                  </a:lnTo>
                  <a:lnTo>
                    <a:pt x="2381" y="2313"/>
                  </a:lnTo>
                  <a:lnTo>
                    <a:pt x="2515" y="2279"/>
                  </a:lnTo>
                  <a:cubicBezTo>
                    <a:pt x="2582" y="2190"/>
                    <a:pt x="2649" y="2090"/>
                    <a:pt x="2693" y="1989"/>
                  </a:cubicBezTo>
                  <a:cubicBezTo>
                    <a:pt x="2805" y="1710"/>
                    <a:pt x="2850" y="1442"/>
                    <a:pt x="2805" y="1162"/>
                  </a:cubicBezTo>
                  <a:cubicBezTo>
                    <a:pt x="2760" y="883"/>
                    <a:pt x="2638" y="648"/>
                    <a:pt x="2459" y="458"/>
                  </a:cubicBezTo>
                  <a:cubicBezTo>
                    <a:pt x="2198" y="179"/>
                    <a:pt x="1837" y="0"/>
                    <a:pt x="14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3990425" y="2566150"/>
              <a:ext cx="121850" cy="104800"/>
            </a:xfrm>
            <a:custGeom>
              <a:avLst/>
              <a:gdLst/>
              <a:ahLst/>
              <a:cxnLst/>
              <a:rect l="l" t="t" r="r" b="b"/>
              <a:pathLst>
                <a:path w="2437" h="2096" extrusionOk="0">
                  <a:moveTo>
                    <a:pt x="1172" y="1033"/>
                  </a:moveTo>
                  <a:cubicBezTo>
                    <a:pt x="1287" y="1033"/>
                    <a:pt x="1387" y="1119"/>
                    <a:pt x="1408" y="1235"/>
                  </a:cubicBezTo>
                  <a:cubicBezTo>
                    <a:pt x="1431" y="1358"/>
                    <a:pt x="1341" y="1481"/>
                    <a:pt x="1218" y="1503"/>
                  </a:cubicBezTo>
                  <a:cubicBezTo>
                    <a:pt x="1211" y="1504"/>
                    <a:pt x="1204" y="1504"/>
                    <a:pt x="1198" y="1504"/>
                  </a:cubicBezTo>
                  <a:cubicBezTo>
                    <a:pt x="1082" y="1504"/>
                    <a:pt x="971" y="1418"/>
                    <a:pt x="950" y="1302"/>
                  </a:cubicBezTo>
                  <a:cubicBezTo>
                    <a:pt x="939" y="1179"/>
                    <a:pt x="1017" y="1068"/>
                    <a:pt x="1151" y="1034"/>
                  </a:cubicBezTo>
                  <a:cubicBezTo>
                    <a:pt x="1158" y="1034"/>
                    <a:pt x="1165" y="1033"/>
                    <a:pt x="1172" y="1033"/>
                  </a:cubicBezTo>
                  <a:close/>
                  <a:moveTo>
                    <a:pt x="1157" y="0"/>
                  </a:moveTo>
                  <a:cubicBezTo>
                    <a:pt x="993" y="0"/>
                    <a:pt x="831" y="46"/>
                    <a:pt x="682" y="129"/>
                  </a:cubicBezTo>
                  <a:cubicBezTo>
                    <a:pt x="593" y="185"/>
                    <a:pt x="481" y="252"/>
                    <a:pt x="380" y="330"/>
                  </a:cubicBezTo>
                  <a:cubicBezTo>
                    <a:pt x="559" y="531"/>
                    <a:pt x="738" y="788"/>
                    <a:pt x="939" y="1034"/>
                  </a:cubicBezTo>
                  <a:cubicBezTo>
                    <a:pt x="894" y="1090"/>
                    <a:pt x="850" y="1179"/>
                    <a:pt x="872" y="1258"/>
                  </a:cubicBezTo>
                  <a:cubicBezTo>
                    <a:pt x="682" y="1302"/>
                    <a:pt x="514" y="1336"/>
                    <a:pt x="347" y="1392"/>
                  </a:cubicBezTo>
                  <a:cubicBezTo>
                    <a:pt x="224" y="1414"/>
                    <a:pt x="112" y="1459"/>
                    <a:pt x="1" y="1503"/>
                  </a:cubicBezTo>
                  <a:cubicBezTo>
                    <a:pt x="34" y="1615"/>
                    <a:pt x="56" y="1727"/>
                    <a:pt x="112" y="1839"/>
                  </a:cubicBezTo>
                  <a:lnTo>
                    <a:pt x="112" y="1850"/>
                  </a:lnTo>
                  <a:lnTo>
                    <a:pt x="168" y="1649"/>
                  </a:lnTo>
                  <a:lnTo>
                    <a:pt x="392" y="1682"/>
                  </a:lnTo>
                  <a:lnTo>
                    <a:pt x="1118" y="1760"/>
                  </a:lnTo>
                  <a:cubicBezTo>
                    <a:pt x="1129" y="1705"/>
                    <a:pt x="1163" y="1649"/>
                    <a:pt x="1174" y="1593"/>
                  </a:cubicBezTo>
                  <a:lnTo>
                    <a:pt x="1252" y="1593"/>
                  </a:lnTo>
                  <a:cubicBezTo>
                    <a:pt x="1285" y="1593"/>
                    <a:pt x="1308" y="1582"/>
                    <a:pt x="1341" y="1570"/>
                  </a:cubicBezTo>
                  <a:cubicBezTo>
                    <a:pt x="1431" y="1671"/>
                    <a:pt x="1498" y="1760"/>
                    <a:pt x="1565" y="1861"/>
                  </a:cubicBezTo>
                  <a:lnTo>
                    <a:pt x="2079" y="2096"/>
                  </a:lnTo>
                  <a:cubicBezTo>
                    <a:pt x="2112" y="2084"/>
                    <a:pt x="2123" y="2062"/>
                    <a:pt x="2135" y="2040"/>
                  </a:cubicBezTo>
                  <a:cubicBezTo>
                    <a:pt x="2280" y="1895"/>
                    <a:pt x="2380" y="1705"/>
                    <a:pt x="2403" y="1515"/>
                  </a:cubicBezTo>
                  <a:cubicBezTo>
                    <a:pt x="2403" y="1515"/>
                    <a:pt x="2414" y="1481"/>
                    <a:pt x="2414" y="1459"/>
                  </a:cubicBezTo>
                  <a:cubicBezTo>
                    <a:pt x="2436" y="1336"/>
                    <a:pt x="2436" y="1224"/>
                    <a:pt x="2414" y="1112"/>
                  </a:cubicBezTo>
                  <a:lnTo>
                    <a:pt x="2347" y="1112"/>
                  </a:lnTo>
                  <a:cubicBezTo>
                    <a:pt x="2079" y="1112"/>
                    <a:pt x="1799" y="1135"/>
                    <a:pt x="1509" y="1168"/>
                  </a:cubicBezTo>
                  <a:cubicBezTo>
                    <a:pt x="1487" y="1090"/>
                    <a:pt x="1442" y="1023"/>
                    <a:pt x="1375" y="978"/>
                  </a:cubicBezTo>
                  <a:cubicBezTo>
                    <a:pt x="1498" y="688"/>
                    <a:pt x="1609" y="397"/>
                    <a:pt x="1665" y="118"/>
                  </a:cubicBezTo>
                  <a:cubicBezTo>
                    <a:pt x="1565" y="73"/>
                    <a:pt x="1453" y="51"/>
                    <a:pt x="1330" y="17"/>
                  </a:cubicBezTo>
                  <a:cubicBezTo>
                    <a:pt x="1272" y="6"/>
                    <a:pt x="1215" y="0"/>
                    <a:pt x="1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3888775" y="2407800"/>
              <a:ext cx="257000" cy="50300"/>
            </a:xfrm>
            <a:custGeom>
              <a:avLst/>
              <a:gdLst/>
              <a:ahLst/>
              <a:cxnLst/>
              <a:rect l="l" t="t" r="r" b="b"/>
              <a:pathLst>
                <a:path w="5140" h="1006" extrusionOk="0">
                  <a:moveTo>
                    <a:pt x="5106" y="0"/>
                  </a:moveTo>
                  <a:lnTo>
                    <a:pt x="0" y="849"/>
                  </a:lnTo>
                  <a:lnTo>
                    <a:pt x="22" y="1006"/>
                  </a:lnTo>
                  <a:cubicBezTo>
                    <a:pt x="503" y="961"/>
                    <a:pt x="1475" y="816"/>
                    <a:pt x="2592" y="626"/>
                  </a:cubicBezTo>
                  <a:cubicBezTo>
                    <a:pt x="3709" y="447"/>
                    <a:pt x="4670" y="268"/>
                    <a:pt x="5140" y="157"/>
                  </a:cubicBezTo>
                  <a:lnTo>
                    <a:pt x="510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3871975" y="2399950"/>
              <a:ext cx="287750" cy="54450"/>
            </a:xfrm>
            <a:custGeom>
              <a:avLst/>
              <a:gdLst/>
              <a:ahLst/>
              <a:cxnLst/>
              <a:rect l="l" t="t" r="r" b="b"/>
              <a:pathLst>
                <a:path w="5755" h="1089" extrusionOk="0">
                  <a:moveTo>
                    <a:pt x="5721" y="1"/>
                  </a:moveTo>
                  <a:lnTo>
                    <a:pt x="1" y="973"/>
                  </a:lnTo>
                  <a:lnTo>
                    <a:pt x="12" y="1084"/>
                  </a:lnTo>
                  <a:cubicBezTo>
                    <a:pt x="13" y="1087"/>
                    <a:pt x="23" y="1089"/>
                    <a:pt x="42" y="1089"/>
                  </a:cubicBezTo>
                  <a:cubicBezTo>
                    <a:pt x="245" y="1089"/>
                    <a:pt x="1443" y="928"/>
                    <a:pt x="2883" y="693"/>
                  </a:cubicBezTo>
                  <a:cubicBezTo>
                    <a:pt x="4470" y="425"/>
                    <a:pt x="5755" y="168"/>
                    <a:pt x="5733" y="112"/>
                  </a:cubicBezTo>
                  <a:lnTo>
                    <a:pt x="5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3871975" y="2398900"/>
              <a:ext cx="286650" cy="49100"/>
            </a:xfrm>
            <a:custGeom>
              <a:avLst/>
              <a:gdLst/>
              <a:ahLst/>
              <a:cxnLst/>
              <a:rect l="l" t="t" r="r" b="b"/>
              <a:pathLst>
                <a:path w="5733" h="982" extrusionOk="0">
                  <a:moveTo>
                    <a:pt x="5672" y="0"/>
                  </a:moveTo>
                  <a:cubicBezTo>
                    <a:pt x="5399" y="0"/>
                    <a:pt x="4242" y="167"/>
                    <a:pt x="2861" y="402"/>
                  </a:cubicBezTo>
                  <a:cubicBezTo>
                    <a:pt x="1263" y="681"/>
                    <a:pt x="1" y="938"/>
                    <a:pt x="12" y="971"/>
                  </a:cubicBezTo>
                  <a:cubicBezTo>
                    <a:pt x="13" y="978"/>
                    <a:pt x="34" y="982"/>
                    <a:pt x="73" y="982"/>
                  </a:cubicBezTo>
                  <a:cubicBezTo>
                    <a:pt x="346" y="982"/>
                    <a:pt x="1503" y="815"/>
                    <a:pt x="2883" y="580"/>
                  </a:cubicBezTo>
                  <a:cubicBezTo>
                    <a:pt x="4470" y="323"/>
                    <a:pt x="5733" y="66"/>
                    <a:pt x="5733" y="11"/>
                  </a:cubicBezTo>
                  <a:cubicBezTo>
                    <a:pt x="5731" y="4"/>
                    <a:pt x="5710" y="0"/>
                    <a:pt x="5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3890425" y="2494950"/>
              <a:ext cx="284400" cy="65450"/>
            </a:xfrm>
            <a:custGeom>
              <a:avLst/>
              <a:gdLst/>
              <a:ahLst/>
              <a:cxnLst/>
              <a:rect l="l" t="t" r="r" b="b"/>
              <a:pathLst>
                <a:path w="5688" h="1309" extrusionOk="0">
                  <a:moveTo>
                    <a:pt x="5453" y="0"/>
                  </a:moveTo>
                  <a:lnTo>
                    <a:pt x="168" y="883"/>
                  </a:lnTo>
                  <a:cubicBezTo>
                    <a:pt x="68" y="894"/>
                    <a:pt x="1" y="1006"/>
                    <a:pt x="23" y="1117"/>
                  </a:cubicBezTo>
                  <a:cubicBezTo>
                    <a:pt x="33" y="1223"/>
                    <a:pt x="133" y="1308"/>
                    <a:pt x="229" y="1308"/>
                  </a:cubicBezTo>
                  <a:cubicBezTo>
                    <a:pt x="235" y="1308"/>
                    <a:pt x="241" y="1308"/>
                    <a:pt x="246" y="1307"/>
                  </a:cubicBezTo>
                  <a:lnTo>
                    <a:pt x="5520" y="425"/>
                  </a:lnTo>
                  <a:cubicBezTo>
                    <a:pt x="5621" y="402"/>
                    <a:pt x="5688" y="302"/>
                    <a:pt x="5676" y="190"/>
                  </a:cubicBezTo>
                  <a:cubicBezTo>
                    <a:pt x="5665" y="112"/>
                    <a:pt x="5632" y="78"/>
                    <a:pt x="5587" y="45"/>
                  </a:cubicBezTo>
                  <a:cubicBezTo>
                    <a:pt x="5554" y="22"/>
                    <a:pt x="5487" y="0"/>
                    <a:pt x="5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3902725" y="2491000"/>
              <a:ext cx="255900" cy="47550"/>
            </a:xfrm>
            <a:custGeom>
              <a:avLst/>
              <a:gdLst/>
              <a:ahLst/>
              <a:cxnLst/>
              <a:rect l="l" t="t" r="r" b="b"/>
              <a:pathLst>
                <a:path w="5118" h="951" extrusionOk="0">
                  <a:moveTo>
                    <a:pt x="5106" y="1"/>
                  </a:moveTo>
                  <a:lnTo>
                    <a:pt x="0" y="861"/>
                  </a:lnTo>
                  <a:lnTo>
                    <a:pt x="12" y="951"/>
                  </a:lnTo>
                  <a:lnTo>
                    <a:pt x="5118" y="101"/>
                  </a:lnTo>
                  <a:lnTo>
                    <a:pt x="510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3929525" y="2452450"/>
              <a:ext cx="79950" cy="234700"/>
            </a:xfrm>
            <a:custGeom>
              <a:avLst/>
              <a:gdLst/>
              <a:ahLst/>
              <a:cxnLst/>
              <a:rect l="l" t="t" r="r" b="b"/>
              <a:pathLst>
                <a:path w="1599" h="4694" extrusionOk="0">
                  <a:moveTo>
                    <a:pt x="928" y="1"/>
                  </a:moveTo>
                  <a:lnTo>
                    <a:pt x="1" y="157"/>
                  </a:lnTo>
                  <a:lnTo>
                    <a:pt x="749" y="4593"/>
                  </a:lnTo>
                  <a:lnTo>
                    <a:pt x="1140" y="4694"/>
                  </a:lnTo>
                  <a:lnTo>
                    <a:pt x="1252" y="4314"/>
                  </a:lnTo>
                  <a:lnTo>
                    <a:pt x="1308" y="4135"/>
                  </a:lnTo>
                  <a:lnTo>
                    <a:pt x="1375" y="3945"/>
                  </a:lnTo>
                  <a:lnTo>
                    <a:pt x="1598" y="3967"/>
                  </a:lnTo>
                  <a:lnTo>
                    <a:pt x="928"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3903825" y="2461400"/>
              <a:ext cx="52000" cy="219050"/>
            </a:xfrm>
            <a:custGeom>
              <a:avLst/>
              <a:gdLst/>
              <a:ahLst/>
              <a:cxnLst/>
              <a:rect l="l" t="t" r="r" b="b"/>
              <a:pathLst>
                <a:path w="1040" h="4381" extrusionOk="0">
                  <a:moveTo>
                    <a:pt x="314" y="1"/>
                  </a:moveTo>
                  <a:lnTo>
                    <a:pt x="1" y="57"/>
                  </a:lnTo>
                  <a:lnTo>
                    <a:pt x="705" y="4302"/>
                  </a:lnTo>
                  <a:lnTo>
                    <a:pt x="1040" y="4381"/>
                  </a:lnTo>
                  <a:lnTo>
                    <a:pt x="3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4076475" y="2426800"/>
              <a:ext cx="92750" cy="243050"/>
            </a:xfrm>
            <a:custGeom>
              <a:avLst/>
              <a:gdLst/>
              <a:ahLst/>
              <a:cxnLst/>
              <a:rect l="l" t="t" r="r" b="b"/>
              <a:pathLst>
                <a:path w="1855" h="4861" extrusionOk="0">
                  <a:moveTo>
                    <a:pt x="1084" y="0"/>
                  </a:moveTo>
                  <a:lnTo>
                    <a:pt x="0" y="179"/>
                  </a:lnTo>
                  <a:lnTo>
                    <a:pt x="782" y="4860"/>
                  </a:lnTo>
                  <a:lnTo>
                    <a:pt x="1855" y="4626"/>
                  </a:lnTo>
                  <a:lnTo>
                    <a:pt x="108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6"/>
          <p:cNvGrpSpPr/>
          <p:nvPr/>
        </p:nvGrpSpPr>
        <p:grpSpPr>
          <a:xfrm>
            <a:off x="6230471" y="3865523"/>
            <a:ext cx="347256" cy="296923"/>
            <a:chOff x="2082625" y="3516200"/>
            <a:chExt cx="371000" cy="317225"/>
          </a:xfrm>
        </p:grpSpPr>
        <p:sp>
          <p:nvSpPr>
            <p:cNvPr id="1129" name="Google Shape;1129;p46"/>
            <p:cNvSpPr/>
            <p:nvPr/>
          </p:nvSpPr>
          <p:spPr>
            <a:xfrm>
              <a:off x="2113375" y="3757975"/>
              <a:ext cx="340250" cy="75450"/>
            </a:xfrm>
            <a:custGeom>
              <a:avLst/>
              <a:gdLst/>
              <a:ahLst/>
              <a:cxnLst/>
              <a:rect l="l" t="t" r="r" b="b"/>
              <a:pathLst>
                <a:path w="6805" h="1509" extrusionOk="0">
                  <a:moveTo>
                    <a:pt x="5710" y="0"/>
                  </a:moveTo>
                  <a:lnTo>
                    <a:pt x="425" y="224"/>
                  </a:lnTo>
                  <a:lnTo>
                    <a:pt x="0" y="727"/>
                  </a:lnTo>
                  <a:lnTo>
                    <a:pt x="1520" y="1464"/>
                  </a:lnTo>
                  <a:lnTo>
                    <a:pt x="3352" y="1509"/>
                  </a:lnTo>
                  <a:lnTo>
                    <a:pt x="4201" y="984"/>
                  </a:lnTo>
                  <a:lnTo>
                    <a:pt x="6805" y="492"/>
                  </a:lnTo>
                  <a:lnTo>
                    <a:pt x="5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2098275" y="3519500"/>
              <a:ext cx="297800" cy="284950"/>
            </a:xfrm>
            <a:custGeom>
              <a:avLst/>
              <a:gdLst/>
              <a:ahLst/>
              <a:cxnLst/>
              <a:rect l="l" t="t" r="r" b="b"/>
              <a:pathLst>
                <a:path w="5956" h="5699" extrusionOk="0">
                  <a:moveTo>
                    <a:pt x="5118" y="0"/>
                  </a:moveTo>
                  <a:lnTo>
                    <a:pt x="1" y="850"/>
                  </a:lnTo>
                  <a:lnTo>
                    <a:pt x="12" y="850"/>
                  </a:lnTo>
                  <a:lnTo>
                    <a:pt x="12" y="894"/>
                  </a:lnTo>
                  <a:lnTo>
                    <a:pt x="23" y="961"/>
                  </a:lnTo>
                  <a:lnTo>
                    <a:pt x="23" y="1017"/>
                  </a:lnTo>
                  <a:lnTo>
                    <a:pt x="56" y="1118"/>
                  </a:lnTo>
                  <a:lnTo>
                    <a:pt x="302" y="2626"/>
                  </a:lnTo>
                  <a:lnTo>
                    <a:pt x="313" y="2715"/>
                  </a:lnTo>
                  <a:lnTo>
                    <a:pt x="336" y="2805"/>
                  </a:lnTo>
                  <a:lnTo>
                    <a:pt x="369" y="3051"/>
                  </a:lnTo>
                  <a:lnTo>
                    <a:pt x="392" y="3140"/>
                  </a:lnTo>
                  <a:lnTo>
                    <a:pt x="403" y="3229"/>
                  </a:lnTo>
                  <a:lnTo>
                    <a:pt x="760" y="5419"/>
                  </a:lnTo>
                  <a:lnTo>
                    <a:pt x="1028" y="5475"/>
                  </a:lnTo>
                  <a:lnTo>
                    <a:pt x="1364" y="5565"/>
                  </a:lnTo>
                  <a:lnTo>
                    <a:pt x="1587" y="5598"/>
                  </a:lnTo>
                  <a:lnTo>
                    <a:pt x="1978" y="5699"/>
                  </a:lnTo>
                  <a:lnTo>
                    <a:pt x="2090" y="5308"/>
                  </a:lnTo>
                  <a:lnTo>
                    <a:pt x="2146" y="5140"/>
                  </a:lnTo>
                  <a:lnTo>
                    <a:pt x="2213" y="4950"/>
                  </a:lnTo>
                  <a:lnTo>
                    <a:pt x="2436" y="4972"/>
                  </a:lnTo>
                  <a:lnTo>
                    <a:pt x="3162" y="5039"/>
                  </a:lnTo>
                  <a:lnTo>
                    <a:pt x="3475" y="5084"/>
                  </a:lnTo>
                  <a:lnTo>
                    <a:pt x="3609" y="5151"/>
                  </a:lnTo>
                  <a:lnTo>
                    <a:pt x="4135" y="5397"/>
                  </a:lnTo>
                  <a:lnTo>
                    <a:pt x="4213" y="5431"/>
                  </a:lnTo>
                  <a:lnTo>
                    <a:pt x="4336" y="5408"/>
                  </a:lnTo>
                  <a:lnTo>
                    <a:pt x="4559" y="5352"/>
                  </a:lnTo>
                  <a:lnTo>
                    <a:pt x="5643" y="5095"/>
                  </a:lnTo>
                  <a:lnTo>
                    <a:pt x="5933" y="5039"/>
                  </a:lnTo>
                  <a:lnTo>
                    <a:pt x="5956" y="5062"/>
                  </a:lnTo>
                  <a:lnTo>
                    <a:pt x="5509" y="2369"/>
                  </a:lnTo>
                  <a:lnTo>
                    <a:pt x="5498" y="2280"/>
                  </a:lnTo>
                  <a:lnTo>
                    <a:pt x="5486" y="2190"/>
                  </a:lnTo>
                  <a:lnTo>
                    <a:pt x="5442" y="1956"/>
                  </a:lnTo>
                  <a:lnTo>
                    <a:pt x="5431" y="1855"/>
                  </a:lnTo>
                  <a:lnTo>
                    <a:pt x="5419" y="1777"/>
                  </a:lnTo>
                  <a:lnTo>
                    <a:pt x="5162" y="269"/>
                  </a:lnTo>
                  <a:lnTo>
                    <a:pt x="5151" y="168"/>
                  </a:lnTo>
                  <a:lnTo>
                    <a:pt x="5140" y="112"/>
                  </a:lnTo>
                  <a:lnTo>
                    <a:pt x="5118" y="45"/>
                  </a:lnTo>
                  <a:lnTo>
                    <a:pt x="5118" y="12"/>
                  </a:lnTo>
                  <a:lnTo>
                    <a:pt x="5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2188775" y="3677050"/>
              <a:ext cx="142500" cy="115700"/>
            </a:xfrm>
            <a:custGeom>
              <a:avLst/>
              <a:gdLst/>
              <a:ahLst/>
              <a:cxnLst/>
              <a:rect l="l" t="t" r="r" b="b"/>
              <a:pathLst>
                <a:path w="2850" h="2314" extrusionOk="0">
                  <a:moveTo>
                    <a:pt x="1452" y="1"/>
                  </a:moveTo>
                  <a:cubicBezTo>
                    <a:pt x="1375" y="1"/>
                    <a:pt x="1297" y="8"/>
                    <a:pt x="1218" y="23"/>
                  </a:cubicBezTo>
                  <a:cubicBezTo>
                    <a:pt x="894" y="78"/>
                    <a:pt x="615" y="235"/>
                    <a:pt x="403" y="469"/>
                  </a:cubicBezTo>
                  <a:cubicBezTo>
                    <a:pt x="146" y="771"/>
                    <a:pt x="1" y="1196"/>
                    <a:pt x="68" y="1631"/>
                  </a:cubicBezTo>
                  <a:cubicBezTo>
                    <a:pt x="101" y="1821"/>
                    <a:pt x="179" y="2000"/>
                    <a:pt x="280" y="2168"/>
                  </a:cubicBezTo>
                  <a:lnTo>
                    <a:pt x="336" y="2000"/>
                  </a:lnTo>
                  <a:lnTo>
                    <a:pt x="392" y="1810"/>
                  </a:lnTo>
                  <a:lnTo>
                    <a:pt x="615" y="1833"/>
                  </a:lnTo>
                  <a:lnTo>
                    <a:pt x="1341" y="1922"/>
                  </a:lnTo>
                  <a:lnTo>
                    <a:pt x="1654" y="1967"/>
                  </a:lnTo>
                  <a:lnTo>
                    <a:pt x="1788" y="2034"/>
                  </a:lnTo>
                  <a:lnTo>
                    <a:pt x="2302" y="2268"/>
                  </a:lnTo>
                  <a:lnTo>
                    <a:pt x="2392" y="2313"/>
                  </a:lnTo>
                  <a:lnTo>
                    <a:pt x="2514" y="2280"/>
                  </a:lnTo>
                  <a:cubicBezTo>
                    <a:pt x="2582" y="2179"/>
                    <a:pt x="2637" y="2090"/>
                    <a:pt x="2693" y="1989"/>
                  </a:cubicBezTo>
                  <a:cubicBezTo>
                    <a:pt x="2805" y="1710"/>
                    <a:pt x="2850" y="1442"/>
                    <a:pt x="2805" y="1162"/>
                  </a:cubicBezTo>
                  <a:cubicBezTo>
                    <a:pt x="2771" y="883"/>
                    <a:pt x="2637" y="648"/>
                    <a:pt x="2459" y="458"/>
                  </a:cubicBezTo>
                  <a:cubicBezTo>
                    <a:pt x="2207" y="179"/>
                    <a:pt x="1839" y="1"/>
                    <a:pt x="1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2099375" y="3525100"/>
              <a:ext cx="257050" cy="50300"/>
            </a:xfrm>
            <a:custGeom>
              <a:avLst/>
              <a:gdLst/>
              <a:ahLst/>
              <a:cxnLst/>
              <a:rect l="l" t="t" r="r" b="b"/>
              <a:pathLst>
                <a:path w="5141" h="1006" extrusionOk="0">
                  <a:moveTo>
                    <a:pt x="5118" y="0"/>
                  </a:moveTo>
                  <a:lnTo>
                    <a:pt x="1" y="849"/>
                  </a:lnTo>
                  <a:lnTo>
                    <a:pt x="34" y="1006"/>
                  </a:lnTo>
                  <a:cubicBezTo>
                    <a:pt x="504" y="961"/>
                    <a:pt x="1487" y="816"/>
                    <a:pt x="2604" y="626"/>
                  </a:cubicBezTo>
                  <a:cubicBezTo>
                    <a:pt x="3721" y="447"/>
                    <a:pt x="4682" y="268"/>
                    <a:pt x="5140" y="157"/>
                  </a:cubicBezTo>
                  <a:lnTo>
                    <a:pt x="511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2117275" y="3633450"/>
              <a:ext cx="256450" cy="47550"/>
            </a:xfrm>
            <a:custGeom>
              <a:avLst/>
              <a:gdLst/>
              <a:ahLst/>
              <a:cxnLst/>
              <a:rect l="l" t="t" r="r" b="b"/>
              <a:pathLst>
                <a:path w="5129" h="951" extrusionOk="0">
                  <a:moveTo>
                    <a:pt x="5118" y="1"/>
                  </a:moveTo>
                  <a:lnTo>
                    <a:pt x="0" y="861"/>
                  </a:lnTo>
                  <a:lnTo>
                    <a:pt x="23" y="950"/>
                  </a:lnTo>
                  <a:lnTo>
                    <a:pt x="5129" y="101"/>
                  </a:lnTo>
                  <a:lnTo>
                    <a:pt x="5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2113375" y="3607750"/>
              <a:ext cx="256450" cy="47550"/>
            </a:xfrm>
            <a:custGeom>
              <a:avLst/>
              <a:gdLst/>
              <a:ahLst/>
              <a:cxnLst/>
              <a:rect l="l" t="t" r="r" b="b"/>
              <a:pathLst>
                <a:path w="5129" h="951" extrusionOk="0">
                  <a:moveTo>
                    <a:pt x="5106" y="1"/>
                  </a:moveTo>
                  <a:lnTo>
                    <a:pt x="0" y="850"/>
                  </a:lnTo>
                  <a:lnTo>
                    <a:pt x="11" y="950"/>
                  </a:lnTo>
                  <a:lnTo>
                    <a:pt x="5129" y="101"/>
                  </a:lnTo>
                  <a:lnTo>
                    <a:pt x="510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2082625" y="3517250"/>
              <a:ext cx="287750" cy="54450"/>
            </a:xfrm>
            <a:custGeom>
              <a:avLst/>
              <a:gdLst/>
              <a:ahLst/>
              <a:cxnLst/>
              <a:rect l="l" t="t" r="r" b="b"/>
              <a:pathLst>
                <a:path w="5755" h="1089" extrusionOk="0">
                  <a:moveTo>
                    <a:pt x="5732" y="1"/>
                  </a:moveTo>
                  <a:lnTo>
                    <a:pt x="1" y="973"/>
                  </a:lnTo>
                  <a:lnTo>
                    <a:pt x="12" y="1085"/>
                  </a:lnTo>
                  <a:cubicBezTo>
                    <a:pt x="14" y="1087"/>
                    <a:pt x="25" y="1089"/>
                    <a:pt x="45" y="1089"/>
                  </a:cubicBezTo>
                  <a:cubicBezTo>
                    <a:pt x="256" y="1089"/>
                    <a:pt x="1454" y="929"/>
                    <a:pt x="2894" y="693"/>
                  </a:cubicBezTo>
                  <a:cubicBezTo>
                    <a:pt x="4470" y="425"/>
                    <a:pt x="5755" y="168"/>
                    <a:pt x="5744" y="112"/>
                  </a:cubicBezTo>
                  <a:lnTo>
                    <a:pt x="5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2082625" y="3516200"/>
              <a:ext cx="287200" cy="49100"/>
            </a:xfrm>
            <a:custGeom>
              <a:avLst/>
              <a:gdLst/>
              <a:ahLst/>
              <a:cxnLst/>
              <a:rect l="l" t="t" r="r" b="b"/>
              <a:pathLst>
                <a:path w="5744" h="982" extrusionOk="0">
                  <a:moveTo>
                    <a:pt x="5683" y="0"/>
                  </a:moveTo>
                  <a:cubicBezTo>
                    <a:pt x="5410" y="0"/>
                    <a:pt x="4251" y="167"/>
                    <a:pt x="2861" y="402"/>
                  </a:cubicBezTo>
                  <a:cubicBezTo>
                    <a:pt x="1274" y="670"/>
                    <a:pt x="1" y="938"/>
                    <a:pt x="12" y="971"/>
                  </a:cubicBezTo>
                  <a:cubicBezTo>
                    <a:pt x="15" y="978"/>
                    <a:pt x="37" y="982"/>
                    <a:pt x="76" y="982"/>
                  </a:cubicBezTo>
                  <a:cubicBezTo>
                    <a:pt x="357" y="982"/>
                    <a:pt x="1514" y="815"/>
                    <a:pt x="2894" y="580"/>
                  </a:cubicBezTo>
                  <a:cubicBezTo>
                    <a:pt x="4470" y="323"/>
                    <a:pt x="5744" y="66"/>
                    <a:pt x="5744" y="11"/>
                  </a:cubicBezTo>
                  <a:cubicBezTo>
                    <a:pt x="5742" y="4"/>
                    <a:pt x="5721" y="0"/>
                    <a:pt x="5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2101625" y="3611650"/>
              <a:ext cx="284400" cy="65050"/>
            </a:xfrm>
            <a:custGeom>
              <a:avLst/>
              <a:gdLst/>
              <a:ahLst/>
              <a:cxnLst/>
              <a:rect l="l" t="t" r="r" b="b"/>
              <a:pathLst>
                <a:path w="5688" h="1301" extrusionOk="0">
                  <a:moveTo>
                    <a:pt x="5442" y="1"/>
                  </a:moveTo>
                  <a:lnTo>
                    <a:pt x="168" y="884"/>
                  </a:lnTo>
                  <a:cubicBezTo>
                    <a:pt x="68" y="895"/>
                    <a:pt x="1" y="1007"/>
                    <a:pt x="12" y="1118"/>
                  </a:cubicBezTo>
                  <a:cubicBezTo>
                    <a:pt x="22" y="1218"/>
                    <a:pt x="112" y="1301"/>
                    <a:pt x="203" y="1301"/>
                  </a:cubicBezTo>
                  <a:cubicBezTo>
                    <a:pt x="214" y="1301"/>
                    <a:pt x="225" y="1299"/>
                    <a:pt x="235" y="1297"/>
                  </a:cubicBezTo>
                  <a:lnTo>
                    <a:pt x="5520" y="426"/>
                  </a:lnTo>
                  <a:cubicBezTo>
                    <a:pt x="5609" y="403"/>
                    <a:pt x="5688" y="291"/>
                    <a:pt x="5665" y="180"/>
                  </a:cubicBezTo>
                  <a:cubicBezTo>
                    <a:pt x="5654" y="124"/>
                    <a:pt x="5632" y="90"/>
                    <a:pt x="5587" y="46"/>
                  </a:cubicBezTo>
                  <a:cubicBezTo>
                    <a:pt x="5542" y="12"/>
                    <a:pt x="548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2201625" y="3683450"/>
              <a:ext cx="121300" cy="104800"/>
            </a:xfrm>
            <a:custGeom>
              <a:avLst/>
              <a:gdLst/>
              <a:ahLst/>
              <a:cxnLst/>
              <a:rect l="l" t="t" r="r" b="b"/>
              <a:pathLst>
                <a:path w="2426" h="2096" extrusionOk="0">
                  <a:moveTo>
                    <a:pt x="1161" y="1033"/>
                  </a:moveTo>
                  <a:cubicBezTo>
                    <a:pt x="1275" y="1033"/>
                    <a:pt x="1377" y="1119"/>
                    <a:pt x="1408" y="1235"/>
                  </a:cubicBezTo>
                  <a:cubicBezTo>
                    <a:pt x="1419" y="1358"/>
                    <a:pt x="1341" y="1470"/>
                    <a:pt x="1207" y="1503"/>
                  </a:cubicBezTo>
                  <a:cubicBezTo>
                    <a:pt x="1200" y="1504"/>
                    <a:pt x="1193" y="1504"/>
                    <a:pt x="1186" y="1504"/>
                  </a:cubicBezTo>
                  <a:cubicBezTo>
                    <a:pt x="1072" y="1504"/>
                    <a:pt x="971" y="1418"/>
                    <a:pt x="950" y="1302"/>
                  </a:cubicBezTo>
                  <a:cubicBezTo>
                    <a:pt x="928" y="1179"/>
                    <a:pt x="1017" y="1068"/>
                    <a:pt x="1140" y="1034"/>
                  </a:cubicBezTo>
                  <a:cubicBezTo>
                    <a:pt x="1147" y="1034"/>
                    <a:pt x="1154" y="1033"/>
                    <a:pt x="1161" y="1033"/>
                  </a:cubicBezTo>
                  <a:close/>
                  <a:moveTo>
                    <a:pt x="1146" y="0"/>
                  </a:moveTo>
                  <a:cubicBezTo>
                    <a:pt x="982" y="0"/>
                    <a:pt x="823" y="46"/>
                    <a:pt x="682" y="129"/>
                  </a:cubicBezTo>
                  <a:cubicBezTo>
                    <a:pt x="582" y="185"/>
                    <a:pt x="470" y="252"/>
                    <a:pt x="369" y="319"/>
                  </a:cubicBezTo>
                  <a:cubicBezTo>
                    <a:pt x="559" y="531"/>
                    <a:pt x="738" y="788"/>
                    <a:pt x="928" y="1034"/>
                  </a:cubicBezTo>
                  <a:cubicBezTo>
                    <a:pt x="894" y="1090"/>
                    <a:pt x="850" y="1179"/>
                    <a:pt x="861" y="1258"/>
                  </a:cubicBezTo>
                  <a:cubicBezTo>
                    <a:pt x="682" y="1302"/>
                    <a:pt x="514" y="1325"/>
                    <a:pt x="347" y="1381"/>
                  </a:cubicBezTo>
                  <a:cubicBezTo>
                    <a:pt x="224" y="1414"/>
                    <a:pt x="112" y="1459"/>
                    <a:pt x="1" y="1492"/>
                  </a:cubicBezTo>
                  <a:cubicBezTo>
                    <a:pt x="23" y="1604"/>
                    <a:pt x="56" y="1716"/>
                    <a:pt x="112" y="1828"/>
                  </a:cubicBezTo>
                  <a:lnTo>
                    <a:pt x="112" y="1850"/>
                  </a:lnTo>
                  <a:lnTo>
                    <a:pt x="168" y="1649"/>
                  </a:lnTo>
                  <a:lnTo>
                    <a:pt x="392" y="1682"/>
                  </a:lnTo>
                  <a:lnTo>
                    <a:pt x="1118" y="1760"/>
                  </a:lnTo>
                  <a:cubicBezTo>
                    <a:pt x="1129" y="1705"/>
                    <a:pt x="1151" y="1649"/>
                    <a:pt x="1174" y="1593"/>
                  </a:cubicBezTo>
                  <a:lnTo>
                    <a:pt x="1252" y="1593"/>
                  </a:lnTo>
                  <a:cubicBezTo>
                    <a:pt x="1285" y="1593"/>
                    <a:pt x="1308" y="1582"/>
                    <a:pt x="1341" y="1571"/>
                  </a:cubicBezTo>
                  <a:cubicBezTo>
                    <a:pt x="1419" y="1660"/>
                    <a:pt x="1487" y="1760"/>
                    <a:pt x="1565" y="1861"/>
                  </a:cubicBezTo>
                  <a:lnTo>
                    <a:pt x="2079" y="2096"/>
                  </a:lnTo>
                  <a:cubicBezTo>
                    <a:pt x="2101" y="2084"/>
                    <a:pt x="2123" y="2062"/>
                    <a:pt x="2135" y="2040"/>
                  </a:cubicBezTo>
                  <a:cubicBezTo>
                    <a:pt x="2269" y="1883"/>
                    <a:pt x="2369" y="1705"/>
                    <a:pt x="2403" y="1515"/>
                  </a:cubicBezTo>
                  <a:cubicBezTo>
                    <a:pt x="2403" y="1481"/>
                    <a:pt x="2403" y="1470"/>
                    <a:pt x="2414" y="1448"/>
                  </a:cubicBezTo>
                  <a:cubicBezTo>
                    <a:pt x="2425" y="1325"/>
                    <a:pt x="2425" y="1224"/>
                    <a:pt x="2414" y="1112"/>
                  </a:cubicBezTo>
                  <a:lnTo>
                    <a:pt x="2347" y="1112"/>
                  </a:lnTo>
                  <a:cubicBezTo>
                    <a:pt x="2079" y="1112"/>
                    <a:pt x="1799" y="1135"/>
                    <a:pt x="1509" y="1168"/>
                  </a:cubicBezTo>
                  <a:cubicBezTo>
                    <a:pt x="1475" y="1090"/>
                    <a:pt x="1431" y="1023"/>
                    <a:pt x="1364" y="978"/>
                  </a:cubicBezTo>
                  <a:cubicBezTo>
                    <a:pt x="1487" y="688"/>
                    <a:pt x="1598" y="397"/>
                    <a:pt x="1654" y="118"/>
                  </a:cubicBezTo>
                  <a:cubicBezTo>
                    <a:pt x="1565" y="73"/>
                    <a:pt x="1453" y="51"/>
                    <a:pt x="1319" y="17"/>
                  </a:cubicBezTo>
                  <a:cubicBezTo>
                    <a:pt x="1261" y="6"/>
                    <a:pt x="1203" y="0"/>
                    <a:pt x="1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2115025" y="3578700"/>
              <a:ext cx="51450" cy="219050"/>
            </a:xfrm>
            <a:custGeom>
              <a:avLst/>
              <a:gdLst/>
              <a:ahLst/>
              <a:cxnLst/>
              <a:rect l="l" t="t" r="r" b="b"/>
              <a:pathLst>
                <a:path w="1029" h="4381" extrusionOk="0">
                  <a:moveTo>
                    <a:pt x="302" y="1"/>
                  </a:moveTo>
                  <a:lnTo>
                    <a:pt x="1" y="57"/>
                  </a:lnTo>
                  <a:lnTo>
                    <a:pt x="693" y="4291"/>
                  </a:lnTo>
                  <a:lnTo>
                    <a:pt x="1029" y="4381"/>
                  </a:lnTo>
                  <a:lnTo>
                    <a:pt x="3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2287075" y="3543500"/>
              <a:ext cx="93950" cy="243650"/>
            </a:xfrm>
            <a:custGeom>
              <a:avLst/>
              <a:gdLst/>
              <a:ahLst/>
              <a:cxnLst/>
              <a:rect l="l" t="t" r="r" b="b"/>
              <a:pathLst>
                <a:path w="1879" h="4873" extrusionOk="0">
                  <a:moveTo>
                    <a:pt x="1096" y="1"/>
                  </a:moveTo>
                  <a:lnTo>
                    <a:pt x="1" y="180"/>
                  </a:lnTo>
                  <a:cubicBezTo>
                    <a:pt x="79" y="615"/>
                    <a:pt x="783" y="4872"/>
                    <a:pt x="783" y="4872"/>
                  </a:cubicBezTo>
                  <a:lnTo>
                    <a:pt x="1878" y="4615"/>
                  </a:lnTo>
                  <a:cubicBezTo>
                    <a:pt x="1867" y="4615"/>
                    <a:pt x="1152" y="280"/>
                    <a:pt x="109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2140725" y="3569200"/>
              <a:ext cx="79400" cy="235250"/>
            </a:xfrm>
            <a:custGeom>
              <a:avLst/>
              <a:gdLst/>
              <a:ahLst/>
              <a:cxnLst/>
              <a:rect l="l" t="t" r="r" b="b"/>
              <a:pathLst>
                <a:path w="1588" h="4705" extrusionOk="0">
                  <a:moveTo>
                    <a:pt x="917" y="1"/>
                  </a:moveTo>
                  <a:lnTo>
                    <a:pt x="1" y="157"/>
                  </a:lnTo>
                  <a:lnTo>
                    <a:pt x="738" y="4604"/>
                  </a:lnTo>
                  <a:lnTo>
                    <a:pt x="1129" y="4705"/>
                  </a:lnTo>
                  <a:lnTo>
                    <a:pt x="1241" y="4314"/>
                  </a:lnTo>
                  <a:lnTo>
                    <a:pt x="1297" y="4146"/>
                  </a:lnTo>
                  <a:lnTo>
                    <a:pt x="1364" y="3956"/>
                  </a:lnTo>
                  <a:lnTo>
                    <a:pt x="1587" y="3978"/>
                  </a:lnTo>
                  <a:lnTo>
                    <a:pt x="91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46"/>
          <p:cNvGrpSpPr/>
          <p:nvPr/>
        </p:nvGrpSpPr>
        <p:grpSpPr>
          <a:xfrm>
            <a:off x="3597165" y="4246020"/>
            <a:ext cx="1541220" cy="573240"/>
            <a:chOff x="65925" y="3976450"/>
            <a:chExt cx="1284350" cy="477700"/>
          </a:xfrm>
        </p:grpSpPr>
        <p:sp>
          <p:nvSpPr>
            <p:cNvPr id="1143" name="Google Shape;1143;p46"/>
            <p:cNvSpPr/>
            <p:nvPr/>
          </p:nvSpPr>
          <p:spPr>
            <a:xfrm>
              <a:off x="636275" y="4188750"/>
              <a:ext cx="187200" cy="171550"/>
            </a:xfrm>
            <a:custGeom>
              <a:avLst/>
              <a:gdLst/>
              <a:ahLst/>
              <a:cxnLst/>
              <a:rect l="l" t="t" r="r" b="b"/>
              <a:pathLst>
                <a:path w="3744" h="3431" extrusionOk="0">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992125" y="4064200"/>
              <a:ext cx="160400" cy="148350"/>
            </a:xfrm>
            <a:custGeom>
              <a:avLst/>
              <a:gdLst/>
              <a:ahLst/>
              <a:cxnLst/>
              <a:rect l="l" t="t" r="r" b="b"/>
              <a:pathLst>
                <a:path w="3208" h="2967" extrusionOk="0">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336275" y="4031200"/>
              <a:ext cx="723500" cy="320750"/>
            </a:xfrm>
            <a:custGeom>
              <a:avLst/>
              <a:gdLst/>
              <a:ahLst/>
              <a:cxnLst/>
              <a:rect l="l" t="t" r="r" b="b"/>
              <a:pathLst>
                <a:path w="14470" h="6415" extrusionOk="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373175" y="3977050"/>
              <a:ext cx="944700" cy="327400"/>
            </a:xfrm>
            <a:custGeom>
              <a:avLst/>
              <a:gdLst/>
              <a:ahLst/>
              <a:cxnLst/>
              <a:rect l="l" t="t" r="r" b="b"/>
              <a:pathLst>
                <a:path w="18894" h="6548" extrusionOk="0">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373175" y="4227850"/>
              <a:ext cx="977100" cy="124100"/>
            </a:xfrm>
            <a:custGeom>
              <a:avLst/>
              <a:gdLst/>
              <a:ahLst/>
              <a:cxnLst/>
              <a:rect l="l" t="t" r="r" b="b"/>
              <a:pathLst>
                <a:path w="19542" h="2482" extrusionOk="0">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996625" y="3983200"/>
              <a:ext cx="303400" cy="297250"/>
            </a:xfrm>
            <a:custGeom>
              <a:avLst/>
              <a:gdLst/>
              <a:ahLst/>
              <a:cxnLst/>
              <a:rect l="l" t="t" r="r" b="b"/>
              <a:pathLst>
                <a:path w="6068" h="5945" extrusionOk="0">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970925" y="3976450"/>
              <a:ext cx="346950" cy="328550"/>
            </a:xfrm>
            <a:custGeom>
              <a:avLst/>
              <a:gdLst/>
              <a:ahLst/>
              <a:cxnLst/>
              <a:rect l="l" t="t" r="r" b="b"/>
              <a:pathLst>
                <a:path w="6939" h="6571" extrusionOk="0">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65925" y="4301050"/>
              <a:ext cx="28500" cy="51450"/>
            </a:xfrm>
            <a:custGeom>
              <a:avLst/>
              <a:gdLst/>
              <a:ahLst/>
              <a:cxnLst/>
              <a:rect l="l" t="t" r="r" b="b"/>
              <a:pathLst>
                <a:path w="570" h="1029" extrusionOk="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93825" y="4072550"/>
              <a:ext cx="248100" cy="279400"/>
            </a:xfrm>
            <a:custGeom>
              <a:avLst/>
              <a:gdLst/>
              <a:ahLst/>
              <a:cxnLst/>
              <a:rect l="l" t="t" r="r" b="b"/>
              <a:pathLst>
                <a:path w="4962" h="5588" extrusionOk="0">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120075" y="4091000"/>
              <a:ext cx="195050" cy="173800"/>
            </a:xfrm>
            <a:custGeom>
              <a:avLst/>
              <a:gdLst/>
              <a:ahLst/>
              <a:cxnLst/>
              <a:rect l="l" t="t" r="r" b="b"/>
              <a:pathLst>
                <a:path w="3901" h="3476" extrusionOk="0">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280425" y="4228450"/>
              <a:ext cx="34700" cy="11200"/>
            </a:xfrm>
            <a:custGeom>
              <a:avLst/>
              <a:gdLst/>
              <a:ahLst/>
              <a:cxnLst/>
              <a:rect l="l" t="t" r="r" b="b"/>
              <a:pathLst>
                <a:path w="694" h="224" extrusionOk="0">
                  <a:moveTo>
                    <a:pt x="1" y="0"/>
                  </a:moveTo>
                  <a:lnTo>
                    <a:pt x="1" y="223"/>
                  </a:lnTo>
                  <a:lnTo>
                    <a:pt x="693" y="223"/>
                  </a:lnTo>
                  <a:lnTo>
                    <a:pt x="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65925" y="4326750"/>
              <a:ext cx="1284350" cy="77700"/>
            </a:xfrm>
            <a:custGeom>
              <a:avLst/>
              <a:gdLst/>
              <a:ahLst/>
              <a:cxnLst/>
              <a:rect l="l" t="t" r="r" b="b"/>
              <a:pathLst>
                <a:path w="25687" h="1554" extrusionOk="0">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432375" y="4342950"/>
              <a:ext cx="61500" cy="61500"/>
            </a:xfrm>
            <a:custGeom>
              <a:avLst/>
              <a:gdLst/>
              <a:ahLst/>
              <a:cxnLst/>
              <a:rect l="l" t="t" r="r" b="b"/>
              <a:pathLst>
                <a:path w="1230" h="1230" extrusionOk="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594375" y="4342950"/>
              <a:ext cx="110100" cy="61500"/>
            </a:xfrm>
            <a:custGeom>
              <a:avLst/>
              <a:gdLst/>
              <a:ahLst/>
              <a:cxnLst/>
              <a:rect l="l" t="t" r="r" b="b"/>
              <a:pathLst>
                <a:path w="2202" h="1230" extrusionOk="0">
                  <a:moveTo>
                    <a:pt x="101" y="0"/>
                  </a:moveTo>
                  <a:lnTo>
                    <a:pt x="1" y="1230"/>
                  </a:lnTo>
                  <a:lnTo>
                    <a:pt x="2202" y="1230"/>
                  </a:lnTo>
                  <a:lnTo>
                    <a:pt x="2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554175" y="4342950"/>
              <a:ext cx="45300" cy="61500"/>
            </a:xfrm>
            <a:custGeom>
              <a:avLst/>
              <a:gdLst/>
              <a:ahLst/>
              <a:cxnLst/>
              <a:rect l="l" t="t" r="r" b="b"/>
              <a:pathLst>
                <a:path w="906" h="1230" extrusionOk="0">
                  <a:moveTo>
                    <a:pt x="0" y="0"/>
                  </a:moveTo>
                  <a:lnTo>
                    <a:pt x="0" y="1230"/>
                  </a:lnTo>
                  <a:lnTo>
                    <a:pt x="905" y="1230"/>
                  </a:lnTo>
                  <a:lnTo>
                    <a:pt x="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626225" y="4342950"/>
              <a:ext cx="45300" cy="61500"/>
            </a:xfrm>
            <a:custGeom>
              <a:avLst/>
              <a:gdLst/>
              <a:ahLst/>
              <a:cxnLst/>
              <a:rect l="l" t="t" r="r" b="b"/>
              <a:pathLst>
                <a:path w="906" h="1230" extrusionOk="0">
                  <a:moveTo>
                    <a:pt x="1" y="0"/>
                  </a:moveTo>
                  <a:lnTo>
                    <a:pt x="1" y="1230"/>
                  </a:lnTo>
                  <a:lnTo>
                    <a:pt x="906" y="1230"/>
                  </a:ln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697725" y="4342950"/>
              <a:ext cx="45850" cy="61500"/>
            </a:xfrm>
            <a:custGeom>
              <a:avLst/>
              <a:gdLst/>
              <a:ahLst/>
              <a:cxnLst/>
              <a:rect l="l" t="t" r="r" b="b"/>
              <a:pathLst>
                <a:path w="917" h="1230" extrusionOk="0">
                  <a:moveTo>
                    <a:pt x="1" y="0"/>
                  </a:moveTo>
                  <a:lnTo>
                    <a:pt x="1" y="1230"/>
                  </a:lnTo>
                  <a:lnTo>
                    <a:pt x="917" y="1230"/>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201675" y="4315550"/>
              <a:ext cx="138000" cy="138600"/>
            </a:xfrm>
            <a:custGeom>
              <a:avLst/>
              <a:gdLst/>
              <a:ahLst/>
              <a:cxnLst/>
              <a:rect l="l" t="t" r="r" b="b"/>
              <a:pathLst>
                <a:path w="2760" h="2772" extrusionOk="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224025" y="4337900"/>
              <a:ext cx="93300" cy="93900"/>
            </a:xfrm>
            <a:custGeom>
              <a:avLst/>
              <a:gdLst/>
              <a:ahLst/>
              <a:cxnLst/>
              <a:rect l="l" t="t" r="r" b="b"/>
              <a:pathLst>
                <a:path w="1866" h="1878" extrusionOk="0">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243575" y="4357450"/>
              <a:ext cx="54200" cy="54800"/>
            </a:xfrm>
            <a:custGeom>
              <a:avLst/>
              <a:gdLst/>
              <a:ahLst/>
              <a:cxnLst/>
              <a:rect l="l" t="t" r="r" b="b"/>
              <a:pathLst>
                <a:path w="1084" h="1096" extrusionOk="0">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253625" y="4368650"/>
              <a:ext cx="32450" cy="32450"/>
            </a:xfrm>
            <a:custGeom>
              <a:avLst/>
              <a:gdLst/>
              <a:ahLst/>
              <a:cxnLst/>
              <a:rect l="l" t="t" r="r" b="b"/>
              <a:pathLst>
                <a:path w="649" h="649" extrusionOk="0">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6"/>
            <p:cNvSpPr/>
            <p:nvPr/>
          </p:nvSpPr>
          <p:spPr>
            <a:xfrm>
              <a:off x="901625" y="4315550"/>
              <a:ext cx="138600" cy="138600"/>
            </a:xfrm>
            <a:custGeom>
              <a:avLst/>
              <a:gdLst/>
              <a:ahLst/>
              <a:cxnLst/>
              <a:rect l="l" t="t" r="r" b="b"/>
              <a:pathLst>
                <a:path w="2772" h="2772" extrusionOk="0">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6"/>
            <p:cNvSpPr/>
            <p:nvPr/>
          </p:nvSpPr>
          <p:spPr>
            <a:xfrm>
              <a:off x="923975" y="4337900"/>
              <a:ext cx="93900" cy="93900"/>
            </a:xfrm>
            <a:custGeom>
              <a:avLst/>
              <a:gdLst/>
              <a:ahLst/>
              <a:cxnLst/>
              <a:rect l="l" t="t" r="r" b="b"/>
              <a:pathLst>
                <a:path w="1878" h="1878" extrusionOk="0">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p:cNvSpPr/>
            <p:nvPr/>
          </p:nvSpPr>
          <p:spPr>
            <a:xfrm>
              <a:off x="944125" y="4357450"/>
              <a:ext cx="54800" cy="54800"/>
            </a:xfrm>
            <a:custGeom>
              <a:avLst/>
              <a:gdLst/>
              <a:ahLst/>
              <a:cxnLst/>
              <a:rect l="l" t="t" r="r" b="b"/>
              <a:pathLst>
                <a:path w="1096" h="1096" extrusionOk="0">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6"/>
            <p:cNvSpPr/>
            <p:nvPr/>
          </p:nvSpPr>
          <p:spPr>
            <a:xfrm>
              <a:off x="954725" y="4368650"/>
              <a:ext cx="32450" cy="32450"/>
            </a:xfrm>
            <a:custGeom>
              <a:avLst/>
              <a:gdLst/>
              <a:ahLst/>
              <a:cxnLst/>
              <a:rect l="l" t="t" r="r" b="b"/>
              <a:pathLst>
                <a:path w="649" h="649" extrusionOk="0">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6"/>
            <p:cNvSpPr/>
            <p:nvPr/>
          </p:nvSpPr>
          <p:spPr>
            <a:xfrm>
              <a:off x="160325" y="4081500"/>
              <a:ext cx="168750" cy="1750"/>
            </a:xfrm>
            <a:custGeom>
              <a:avLst/>
              <a:gdLst/>
              <a:ahLst/>
              <a:cxnLst/>
              <a:rect l="l" t="t" r="r" b="b"/>
              <a:pathLst>
                <a:path w="3375" h="35" extrusionOk="0">
                  <a:moveTo>
                    <a:pt x="0" y="0"/>
                  </a:moveTo>
                  <a:lnTo>
                    <a:pt x="0" y="34"/>
                  </a:lnTo>
                  <a:lnTo>
                    <a:pt x="3375" y="34"/>
                  </a:lnTo>
                  <a:lnTo>
                    <a:pt x="3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6"/>
            <p:cNvSpPr/>
            <p:nvPr/>
          </p:nvSpPr>
          <p:spPr>
            <a:xfrm>
              <a:off x="327925" y="4083200"/>
              <a:ext cx="1150" cy="181600"/>
            </a:xfrm>
            <a:custGeom>
              <a:avLst/>
              <a:gdLst/>
              <a:ahLst/>
              <a:cxnLst/>
              <a:rect l="l" t="t" r="r" b="b"/>
              <a:pathLst>
                <a:path w="23" h="3632" extrusionOk="0">
                  <a:moveTo>
                    <a:pt x="0" y="0"/>
                  </a:moveTo>
                  <a:lnTo>
                    <a:pt x="0" y="3631"/>
                  </a:lnTo>
                  <a:lnTo>
                    <a:pt x="23" y="3631"/>
                  </a:lnTo>
                  <a:lnTo>
                    <a:pt x="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p:nvPr/>
          </p:nvSpPr>
          <p:spPr>
            <a:xfrm>
              <a:off x="107225" y="4313350"/>
              <a:ext cx="95050" cy="2250"/>
            </a:xfrm>
            <a:custGeom>
              <a:avLst/>
              <a:gdLst/>
              <a:ahLst/>
              <a:cxnLst/>
              <a:rect l="l" t="t" r="r" b="b"/>
              <a:pathLst>
                <a:path w="1901" h="45" extrusionOk="0">
                  <a:moveTo>
                    <a:pt x="1" y="0"/>
                  </a:moveTo>
                  <a:lnTo>
                    <a:pt x="1" y="45"/>
                  </a:lnTo>
                  <a:lnTo>
                    <a:pt x="1900" y="45"/>
                  </a:lnTo>
                  <a:lnTo>
                    <a:pt x="1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6"/>
            <p:cNvSpPr/>
            <p:nvPr/>
          </p:nvSpPr>
          <p:spPr>
            <a:xfrm>
              <a:off x="107225" y="4208850"/>
              <a:ext cx="2300" cy="106750"/>
            </a:xfrm>
            <a:custGeom>
              <a:avLst/>
              <a:gdLst/>
              <a:ahLst/>
              <a:cxnLst/>
              <a:rect l="l" t="t" r="r" b="b"/>
              <a:pathLst>
                <a:path w="46" h="2135" extrusionOk="0">
                  <a:moveTo>
                    <a:pt x="1" y="1"/>
                  </a:moveTo>
                  <a:lnTo>
                    <a:pt x="1" y="2135"/>
                  </a:lnTo>
                  <a:lnTo>
                    <a:pt x="46" y="2135"/>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202225" y="4254100"/>
              <a:ext cx="126850" cy="61500"/>
            </a:xfrm>
            <a:custGeom>
              <a:avLst/>
              <a:gdLst/>
              <a:ahLst/>
              <a:cxnLst/>
              <a:rect l="l" t="t" r="r" b="b"/>
              <a:pathLst>
                <a:path w="2537" h="1230" extrusionOk="0">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107225" y="4081500"/>
              <a:ext cx="54250" cy="127400"/>
            </a:xfrm>
            <a:custGeom>
              <a:avLst/>
              <a:gdLst/>
              <a:ahLst/>
              <a:cxnLst/>
              <a:rect l="l" t="t" r="r" b="b"/>
              <a:pathLst>
                <a:path w="1085" h="2548" extrusionOk="0">
                  <a:moveTo>
                    <a:pt x="1051" y="0"/>
                  </a:moveTo>
                  <a:lnTo>
                    <a:pt x="1" y="2548"/>
                  </a:lnTo>
                  <a:lnTo>
                    <a:pt x="57" y="2548"/>
                  </a:lnTo>
                  <a:lnTo>
                    <a:pt x="1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6"/>
            <p:cNvSpPr/>
            <p:nvPr/>
          </p:nvSpPr>
          <p:spPr>
            <a:xfrm>
              <a:off x="697175" y="4049650"/>
              <a:ext cx="22950" cy="41950"/>
            </a:xfrm>
            <a:custGeom>
              <a:avLst/>
              <a:gdLst/>
              <a:ahLst/>
              <a:cxnLst/>
              <a:rect l="l" t="t" r="r" b="b"/>
              <a:pathLst>
                <a:path w="459" h="839" extrusionOk="0">
                  <a:moveTo>
                    <a:pt x="1" y="1"/>
                  </a:moveTo>
                  <a:lnTo>
                    <a:pt x="1" y="839"/>
                  </a:lnTo>
                  <a:lnTo>
                    <a:pt x="459" y="41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743525" y="4121700"/>
              <a:ext cx="40850" cy="23000"/>
            </a:xfrm>
            <a:custGeom>
              <a:avLst/>
              <a:gdLst/>
              <a:ahLst/>
              <a:cxnLst/>
              <a:rect l="l" t="t" r="r" b="b"/>
              <a:pathLst>
                <a:path w="817" h="460" extrusionOk="0">
                  <a:moveTo>
                    <a:pt x="1" y="1"/>
                  </a:moveTo>
                  <a:lnTo>
                    <a:pt x="414" y="459"/>
                  </a:lnTo>
                  <a:lnTo>
                    <a:pt x="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697175" y="4161400"/>
              <a:ext cx="22950" cy="41950"/>
            </a:xfrm>
            <a:custGeom>
              <a:avLst/>
              <a:gdLst/>
              <a:ahLst/>
              <a:cxnLst/>
              <a:rect l="l" t="t" r="r" b="b"/>
              <a:pathLst>
                <a:path w="459" h="839" extrusionOk="0">
                  <a:moveTo>
                    <a:pt x="459" y="0"/>
                  </a:moveTo>
                  <a:lnTo>
                    <a:pt x="1" y="414"/>
                  </a:lnTo>
                  <a:lnTo>
                    <a:pt x="459" y="838"/>
                  </a:lnTo>
                  <a:lnTo>
                    <a:pt x="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718425" y="4064200"/>
              <a:ext cx="53100" cy="53100"/>
            </a:xfrm>
            <a:custGeom>
              <a:avLst/>
              <a:gdLst/>
              <a:ahLst/>
              <a:cxnLst/>
              <a:rect l="l" t="t" r="r" b="b"/>
              <a:pathLst>
                <a:path w="1062" h="1062" extrusionOk="0">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647475" y="4142400"/>
              <a:ext cx="52000" cy="46950"/>
            </a:xfrm>
            <a:custGeom>
              <a:avLst/>
              <a:gdLst/>
              <a:ahLst/>
              <a:cxnLst/>
              <a:rect l="l" t="t" r="r" b="b"/>
              <a:pathLst>
                <a:path w="1040" h="939" extrusionOk="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645775" y="4065850"/>
              <a:ext cx="47550" cy="52000"/>
            </a:xfrm>
            <a:custGeom>
              <a:avLst/>
              <a:gdLst/>
              <a:ahLst/>
              <a:cxnLst/>
              <a:rect l="l" t="t" r="r" b="b"/>
              <a:pathLst>
                <a:path w="951" h="1040" extrusionOk="0">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723975" y="4140700"/>
              <a:ext cx="45300" cy="46450"/>
            </a:xfrm>
            <a:custGeom>
              <a:avLst/>
              <a:gdLst/>
              <a:ahLst/>
              <a:cxnLst/>
              <a:rect l="l" t="t" r="r" b="b"/>
              <a:pathLst>
                <a:path w="906" h="929" extrusionOk="0">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631825" y="4115000"/>
              <a:ext cx="41950" cy="23550"/>
            </a:xfrm>
            <a:custGeom>
              <a:avLst/>
              <a:gdLst/>
              <a:ahLst/>
              <a:cxnLst/>
              <a:rect l="l" t="t" r="r" b="b"/>
              <a:pathLst>
                <a:path w="839" h="471" extrusionOk="0">
                  <a:moveTo>
                    <a:pt x="414" y="1"/>
                  </a:moveTo>
                  <a:lnTo>
                    <a:pt x="0" y="470"/>
                  </a:lnTo>
                  <a:lnTo>
                    <a:pt x="838" y="470"/>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6"/>
          <p:cNvSpPr/>
          <p:nvPr/>
        </p:nvSpPr>
        <p:spPr>
          <a:xfrm>
            <a:off x="14105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46"/>
          <p:cNvGrpSpPr/>
          <p:nvPr/>
        </p:nvGrpSpPr>
        <p:grpSpPr>
          <a:xfrm>
            <a:off x="2016063" y="4508887"/>
            <a:ext cx="213408" cy="316663"/>
            <a:chOff x="8873575" y="4119500"/>
            <a:chExt cx="228000" cy="337450"/>
          </a:xfrm>
        </p:grpSpPr>
        <p:sp>
          <p:nvSpPr>
            <p:cNvPr id="1188" name="Google Shape;1188;p46"/>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46"/>
          <p:cNvGrpSpPr/>
          <p:nvPr/>
        </p:nvGrpSpPr>
        <p:grpSpPr>
          <a:xfrm>
            <a:off x="1701801" y="4622105"/>
            <a:ext cx="316415" cy="213955"/>
            <a:chOff x="8537825" y="4240150"/>
            <a:chExt cx="338050" cy="228000"/>
          </a:xfrm>
        </p:grpSpPr>
        <p:sp>
          <p:nvSpPr>
            <p:cNvPr id="1206" name="Google Shape;1206;p46"/>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6"/>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6"/>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6"/>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6"/>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6"/>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6"/>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6"/>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6"/>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6"/>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6"/>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6"/>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6"/>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48"/>
          <p:cNvSpPr txBox="1">
            <a:spLocks noGrp="1"/>
          </p:cNvSpPr>
          <p:nvPr>
            <p:ph type="subTitle" idx="6"/>
          </p:nvPr>
        </p:nvSpPr>
        <p:spPr>
          <a:xfrm>
            <a:off x="1368042" y="3692351"/>
            <a:ext cx="3593428" cy="939999"/>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sz="1200" dirty="0"/>
              <a:t>Poor air quality causes discomfort, stress, and limits outdoor activities, especially for vulnerable groups like children and the elderly.</a:t>
            </a:r>
          </a:p>
        </p:txBody>
      </p:sp>
      <p:sp>
        <p:nvSpPr>
          <p:cNvPr id="1314" name="Google Shape;1314;p48"/>
          <p:cNvSpPr txBox="1">
            <a:spLocks noGrp="1"/>
          </p:cNvSpPr>
          <p:nvPr>
            <p:ph type="subTitle" idx="4"/>
          </p:nvPr>
        </p:nvSpPr>
        <p:spPr>
          <a:xfrm>
            <a:off x="1403159" y="2602037"/>
            <a:ext cx="3411114"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sz="1200" dirty="0"/>
              <a:t>Air pollution damages the environment, leading to ecological harm, climate change, and soil/water quality issues.</a:t>
            </a:r>
          </a:p>
        </p:txBody>
      </p:sp>
      <p:sp>
        <p:nvSpPr>
          <p:cNvPr id="1315" name="Google Shape;1315;p48"/>
          <p:cNvSpPr txBox="1">
            <a:spLocks noGrp="1"/>
          </p:cNvSpPr>
          <p:nvPr>
            <p:ph type="title"/>
          </p:nvPr>
        </p:nvSpPr>
        <p:spPr>
          <a:xfrm>
            <a:off x="720000" y="354986"/>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tx1">
                    <a:lumMod val="75000"/>
                    <a:lumOff val="25000"/>
                  </a:schemeClr>
                </a:solidFill>
              </a:rPr>
              <a:t>IMPACT OF </a:t>
            </a:r>
            <a:r>
              <a:rPr lang="en" b="1" dirty="0">
                <a:latin typeface="Montserrat"/>
                <a:ea typeface="Montserrat"/>
                <a:cs typeface="Montserrat"/>
                <a:sym typeface="Montserrat"/>
              </a:rPr>
              <a:t>AIR POLLUTION</a:t>
            </a:r>
            <a:endParaRPr b="1" dirty="0">
              <a:latin typeface="Montserrat"/>
              <a:ea typeface="Montserrat"/>
              <a:cs typeface="Montserrat"/>
              <a:sym typeface="Montserrat"/>
            </a:endParaRPr>
          </a:p>
        </p:txBody>
      </p:sp>
      <p:sp>
        <p:nvSpPr>
          <p:cNvPr id="1316" name="Google Shape;1316;p48"/>
          <p:cNvSpPr txBox="1">
            <a:spLocks noGrp="1"/>
          </p:cNvSpPr>
          <p:nvPr>
            <p:ph type="title" idx="2"/>
          </p:nvPr>
        </p:nvSpPr>
        <p:spPr>
          <a:xfrm>
            <a:off x="1376400" y="1108546"/>
            <a:ext cx="3275966"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sz="2000" dirty="0"/>
              <a:t>HEALTH</a:t>
            </a:r>
            <a:endParaRPr lang="en-US" dirty="0"/>
          </a:p>
        </p:txBody>
      </p:sp>
      <p:sp>
        <p:nvSpPr>
          <p:cNvPr id="1317" name="Google Shape;1317;p48"/>
          <p:cNvSpPr txBox="1">
            <a:spLocks noGrp="1"/>
          </p:cNvSpPr>
          <p:nvPr>
            <p:ph type="subTitle" idx="1"/>
          </p:nvPr>
        </p:nvSpPr>
        <p:spPr>
          <a:xfrm>
            <a:off x="1376400" y="1534304"/>
            <a:ext cx="3478668"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sz="1200" dirty="0"/>
              <a:t>Air pollution harms health, causing respiratory and cardiovascular problems, especially in children.</a:t>
            </a:r>
          </a:p>
        </p:txBody>
      </p:sp>
      <p:sp>
        <p:nvSpPr>
          <p:cNvPr id="1318" name="Google Shape;1318;p48"/>
          <p:cNvSpPr txBox="1">
            <a:spLocks noGrp="1"/>
          </p:cNvSpPr>
          <p:nvPr>
            <p:ph type="title" idx="3"/>
          </p:nvPr>
        </p:nvSpPr>
        <p:spPr>
          <a:xfrm>
            <a:off x="1388446" y="2196345"/>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sz="2000" dirty="0"/>
              <a:t>ENVIRONMENT</a:t>
            </a:r>
          </a:p>
        </p:txBody>
      </p:sp>
      <p:sp>
        <p:nvSpPr>
          <p:cNvPr id="1319" name="Google Shape;1319;p48"/>
          <p:cNvSpPr txBox="1">
            <a:spLocks noGrp="1"/>
          </p:cNvSpPr>
          <p:nvPr>
            <p:ph type="title" idx="5"/>
          </p:nvPr>
        </p:nvSpPr>
        <p:spPr>
          <a:xfrm>
            <a:off x="1368700" y="3268355"/>
            <a:ext cx="2585858"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sz="2000" dirty="0"/>
              <a:t>QUALITY OF LIFE</a:t>
            </a:r>
          </a:p>
        </p:txBody>
      </p:sp>
      <p:sp>
        <p:nvSpPr>
          <p:cNvPr id="1320" name="Google Shape;1320;p48"/>
          <p:cNvSpPr/>
          <p:nvPr/>
        </p:nvSpPr>
        <p:spPr>
          <a:xfrm>
            <a:off x="720000" y="13039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321" name="Google Shape;1321;p48"/>
          <p:cNvSpPr/>
          <p:nvPr/>
        </p:nvSpPr>
        <p:spPr>
          <a:xfrm>
            <a:off x="720000" y="2388887"/>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2" name="Google Shape;1322;p48"/>
          <p:cNvSpPr/>
          <p:nvPr/>
        </p:nvSpPr>
        <p:spPr>
          <a:xfrm>
            <a:off x="719526" y="3471963"/>
            <a:ext cx="504000" cy="50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1329" name="Google Shape;1329;p48"/>
          <p:cNvGrpSpPr/>
          <p:nvPr/>
        </p:nvGrpSpPr>
        <p:grpSpPr>
          <a:xfrm>
            <a:off x="795032" y="3540996"/>
            <a:ext cx="332715" cy="360928"/>
            <a:chOff x="3480538" y="2803450"/>
            <a:chExt cx="332715" cy="360928"/>
          </a:xfrm>
        </p:grpSpPr>
        <p:sp>
          <p:nvSpPr>
            <p:cNvPr id="1330" name="Google Shape;1330;p48"/>
            <p:cNvSpPr/>
            <p:nvPr/>
          </p:nvSpPr>
          <p:spPr>
            <a:xfrm>
              <a:off x="3480538" y="2803450"/>
              <a:ext cx="332715" cy="360928"/>
            </a:xfrm>
            <a:custGeom>
              <a:avLst/>
              <a:gdLst/>
              <a:ahLst/>
              <a:cxnLst/>
              <a:rect l="l" t="t" r="r" b="b"/>
              <a:pathLst>
                <a:path w="21098" h="22887" extrusionOk="0">
                  <a:moveTo>
                    <a:pt x="15413" y="898"/>
                  </a:moveTo>
                  <a:lnTo>
                    <a:pt x="15413" y="2103"/>
                  </a:lnTo>
                  <a:cubicBezTo>
                    <a:pt x="15413" y="3727"/>
                    <a:pt x="14092" y="5048"/>
                    <a:pt x="12469" y="5048"/>
                  </a:cubicBezTo>
                  <a:lnTo>
                    <a:pt x="7417" y="5048"/>
                  </a:lnTo>
                  <a:lnTo>
                    <a:pt x="7417" y="4666"/>
                  </a:lnTo>
                  <a:lnTo>
                    <a:pt x="7419" y="4666"/>
                  </a:lnTo>
                  <a:cubicBezTo>
                    <a:pt x="7419" y="2587"/>
                    <a:pt x="9108" y="898"/>
                    <a:pt x="11187" y="898"/>
                  </a:cubicBezTo>
                  <a:close/>
                  <a:moveTo>
                    <a:pt x="13684" y="5741"/>
                  </a:moveTo>
                  <a:lnTo>
                    <a:pt x="13684" y="6664"/>
                  </a:lnTo>
                  <a:lnTo>
                    <a:pt x="13679" y="6664"/>
                  </a:lnTo>
                  <a:lnTo>
                    <a:pt x="12586" y="7754"/>
                  </a:lnTo>
                  <a:lnTo>
                    <a:pt x="8517" y="7754"/>
                  </a:lnTo>
                  <a:lnTo>
                    <a:pt x="7424" y="6664"/>
                  </a:lnTo>
                  <a:lnTo>
                    <a:pt x="7424" y="5937"/>
                  </a:lnTo>
                  <a:lnTo>
                    <a:pt x="12479" y="5937"/>
                  </a:lnTo>
                  <a:cubicBezTo>
                    <a:pt x="12900" y="5937"/>
                    <a:pt x="13305" y="5869"/>
                    <a:pt x="13684" y="5741"/>
                  </a:cubicBezTo>
                  <a:close/>
                  <a:moveTo>
                    <a:pt x="7419" y="7929"/>
                  </a:moveTo>
                  <a:lnTo>
                    <a:pt x="7879" y="8389"/>
                  </a:lnTo>
                  <a:lnTo>
                    <a:pt x="7879" y="10853"/>
                  </a:lnTo>
                  <a:cubicBezTo>
                    <a:pt x="7589" y="10379"/>
                    <a:pt x="7419" y="9820"/>
                    <a:pt x="7419" y="9224"/>
                  </a:cubicBezTo>
                  <a:lnTo>
                    <a:pt x="7419" y="7929"/>
                  </a:lnTo>
                  <a:close/>
                  <a:moveTo>
                    <a:pt x="13679" y="7927"/>
                  </a:moveTo>
                  <a:lnTo>
                    <a:pt x="13679" y="9221"/>
                  </a:lnTo>
                  <a:cubicBezTo>
                    <a:pt x="13679" y="9820"/>
                    <a:pt x="13509" y="10379"/>
                    <a:pt x="13216" y="10853"/>
                  </a:cubicBezTo>
                  <a:lnTo>
                    <a:pt x="13216" y="8389"/>
                  </a:lnTo>
                  <a:lnTo>
                    <a:pt x="13679" y="7927"/>
                  </a:lnTo>
                  <a:close/>
                  <a:moveTo>
                    <a:pt x="12320" y="8651"/>
                  </a:moveTo>
                  <a:lnTo>
                    <a:pt x="12320" y="11794"/>
                  </a:lnTo>
                  <a:lnTo>
                    <a:pt x="12322" y="11794"/>
                  </a:lnTo>
                  <a:cubicBezTo>
                    <a:pt x="11817" y="12144"/>
                    <a:pt x="11208" y="12348"/>
                    <a:pt x="10547" y="12348"/>
                  </a:cubicBezTo>
                  <a:cubicBezTo>
                    <a:pt x="9890" y="12348"/>
                    <a:pt x="9278" y="12142"/>
                    <a:pt x="8771" y="11794"/>
                  </a:cubicBezTo>
                  <a:lnTo>
                    <a:pt x="8771" y="8651"/>
                  </a:lnTo>
                  <a:close/>
                  <a:moveTo>
                    <a:pt x="9210" y="13018"/>
                  </a:moveTo>
                  <a:lnTo>
                    <a:pt x="9210" y="13018"/>
                  </a:lnTo>
                  <a:cubicBezTo>
                    <a:pt x="9629" y="13164"/>
                    <a:pt x="10079" y="13245"/>
                    <a:pt x="10547" y="13245"/>
                  </a:cubicBezTo>
                  <a:cubicBezTo>
                    <a:pt x="11015" y="13245"/>
                    <a:pt x="11464" y="13164"/>
                    <a:pt x="11883" y="13018"/>
                  </a:cubicBezTo>
                  <a:lnTo>
                    <a:pt x="11883" y="13018"/>
                  </a:lnTo>
                  <a:cubicBezTo>
                    <a:pt x="11870" y="13057"/>
                    <a:pt x="11865" y="13099"/>
                    <a:pt x="11865" y="13146"/>
                  </a:cubicBezTo>
                  <a:cubicBezTo>
                    <a:pt x="11865" y="13193"/>
                    <a:pt x="11870" y="13240"/>
                    <a:pt x="11885" y="13282"/>
                  </a:cubicBezTo>
                  <a:lnTo>
                    <a:pt x="11885" y="15193"/>
                  </a:lnTo>
                  <a:cubicBezTo>
                    <a:pt x="11891" y="15933"/>
                    <a:pt x="11289" y="16535"/>
                    <a:pt x="10547" y="16535"/>
                  </a:cubicBezTo>
                  <a:cubicBezTo>
                    <a:pt x="9809" y="16535"/>
                    <a:pt x="9208" y="15933"/>
                    <a:pt x="9208" y="15193"/>
                  </a:cubicBezTo>
                  <a:lnTo>
                    <a:pt x="9208" y="13282"/>
                  </a:lnTo>
                  <a:cubicBezTo>
                    <a:pt x="9221" y="13240"/>
                    <a:pt x="9229" y="13190"/>
                    <a:pt x="9229" y="13146"/>
                  </a:cubicBezTo>
                  <a:cubicBezTo>
                    <a:pt x="9229" y="13102"/>
                    <a:pt x="9223" y="13060"/>
                    <a:pt x="9210" y="13018"/>
                  </a:cubicBezTo>
                  <a:close/>
                  <a:moveTo>
                    <a:pt x="8314" y="13585"/>
                  </a:moveTo>
                  <a:lnTo>
                    <a:pt x="8314" y="15191"/>
                  </a:lnTo>
                  <a:cubicBezTo>
                    <a:pt x="8314" y="16268"/>
                    <a:pt x="9082" y="17170"/>
                    <a:pt x="10102" y="17379"/>
                  </a:cubicBezTo>
                  <a:lnTo>
                    <a:pt x="10102" y="21987"/>
                  </a:lnTo>
                  <a:lnTo>
                    <a:pt x="3756" y="21987"/>
                  </a:lnTo>
                  <a:lnTo>
                    <a:pt x="3756" y="20198"/>
                  </a:lnTo>
                  <a:cubicBezTo>
                    <a:pt x="3756" y="19950"/>
                    <a:pt x="3554" y="19751"/>
                    <a:pt x="3306" y="19751"/>
                  </a:cubicBezTo>
                  <a:cubicBezTo>
                    <a:pt x="3058" y="19751"/>
                    <a:pt x="2859" y="19950"/>
                    <a:pt x="2859" y="20198"/>
                  </a:cubicBezTo>
                  <a:lnTo>
                    <a:pt x="2859" y="21987"/>
                  </a:lnTo>
                  <a:lnTo>
                    <a:pt x="892" y="21987"/>
                  </a:lnTo>
                  <a:lnTo>
                    <a:pt x="892" y="19108"/>
                  </a:lnTo>
                  <a:lnTo>
                    <a:pt x="895" y="19108"/>
                  </a:lnTo>
                  <a:cubicBezTo>
                    <a:pt x="895" y="16064"/>
                    <a:pt x="3369" y="13585"/>
                    <a:pt x="6415" y="13585"/>
                  </a:cubicBezTo>
                  <a:close/>
                  <a:moveTo>
                    <a:pt x="14681" y="13590"/>
                  </a:moveTo>
                  <a:cubicBezTo>
                    <a:pt x="17725" y="13590"/>
                    <a:pt x="20203" y="16067"/>
                    <a:pt x="20203" y="19111"/>
                  </a:cubicBezTo>
                  <a:lnTo>
                    <a:pt x="20203" y="21990"/>
                  </a:lnTo>
                  <a:lnTo>
                    <a:pt x="18234" y="21990"/>
                  </a:lnTo>
                  <a:lnTo>
                    <a:pt x="18234" y="18907"/>
                  </a:lnTo>
                  <a:cubicBezTo>
                    <a:pt x="18234" y="18658"/>
                    <a:pt x="18036" y="18459"/>
                    <a:pt x="17787" y="18459"/>
                  </a:cubicBezTo>
                  <a:cubicBezTo>
                    <a:pt x="17539" y="18459"/>
                    <a:pt x="17340" y="18658"/>
                    <a:pt x="17340" y="18907"/>
                  </a:cubicBezTo>
                  <a:lnTo>
                    <a:pt x="17340" y="21990"/>
                  </a:lnTo>
                  <a:lnTo>
                    <a:pt x="10994" y="21990"/>
                  </a:lnTo>
                  <a:lnTo>
                    <a:pt x="10994" y="17385"/>
                  </a:lnTo>
                  <a:cubicBezTo>
                    <a:pt x="12014" y="17176"/>
                    <a:pt x="12782" y="16273"/>
                    <a:pt x="12782" y="15193"/>
                  </a:cubicBezTo>
                  <a:lnTo>
                    <a:pt x="12782" y="13590"/>
                  </a:lnTo>
                  <a:close/>
                  <a:moveTo>
                    <a:pt x="11187" y="1"/>
                  </a:moveTo>
                  <a:cubicBezTo>
                    <a:pt x="8614" y="1"/>
                    <a:pt x="6525" y="2093"/>
                    <a:pt x="6525" y="4663"/>
                  </a:cubicBezTo>
                  <a:lnTo>
                    <a:pt x="6525" y="9218"/>
                  </a:lnTo>
                  <a:cubicBezTo>
                    <a:pt x="6525" y="10612"/>
                    <a:pt x="7236" y="11841"/>
                    <a:pt x="8314" y="12563"/>
                  </a:cubicBezTo>
                  <a:lnTo>
                    <a:pt x="8314" y="12694"/>
                  </a:lnTo>
                  <a:lnTo>
                    <a:pt x="6415" y="12694"/>
                  </a:lnTo>
                  <a:cubicBezTo>
                    <a:pt x="2877" y="12694"/>
                    <a:pt x="1" y="15570"/>
                    <a:pt x="1" y="19108"/>
                  </a:cubicBezTo>
                  <a:lnTo>
                    <a:pt x="1" y="22437"/>
                  </a:lnTo>
                  <a:cubicBezTo>
                    <a:pt x="1" y="22685"/>
                    <a:pt x="202" y="22886"/>
                    <a:pt x="451" y="22886"/>
                  </a:cubicBezTo>
                  <a:lnTo>
                    <a:pt x="20651" y="22886"/>
                  </a:lnTo>
                  <a:cubicBezTo>
                    <a:pt x="20899" y="22886"/>
                    <a:pt x="21098" y="22685"/>
                    <a:pt x="21098" y="22437"/>
                  </a:cubicBezTo>
                  <a:lnTo>
                    <a:pt x="21098" y="19108"/>
                  </a:lnTo>
                  <a:cubicBezTo>
                    <a:pt x="21095" y="15570"/>
                    <a:pt x="18219" y="12694"/>
                    <a:pt x="14681" y="12694"/>
                  </a:cubicBezTo>
                  <a:lnTo>
                    <a:pt x="12782" y="12694"/>
                  </a:lnTo>
                  <a:lnTo>
                    <a:pt x="12782" y="12563"/>
                  </a:lnTo>
                  <a:cubicBezTo>
                    <a:pt x="13862" y="11841"/>
                    <a:pt x="14571" y="10612"/>
                    <a:pt x="14571" y="9218"/>
                  </a:cubicBezTo>
                  <a:lnTo>
                    <a:pt x="14571" y="5309"/>
                  </a:lnTo>
                  <a:cubicBezTo>
                    <a:pt x="15617" y="4624"/>
                    <a:pt x="16310" y="3439"/>
                    <a:pt x="16310" y="2101"/>
                  </a:cubicBezTo>
                  <a:lnTo>
                    <a:pt x="16310" y="451"/>
                  </a:lnTo>
                  <a:cubicBezTo>
                    <a:pt x="16310" y="202"/>
                    <a:pt x="16108" y="1"/>
                    <a:pt x="15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3670198" y="3095417"/>
              <a:ext cx="37911" cy="14114"/>
            </a:xfrm>
            <a:custGeom>
              <a:avLst/>
              <a:gdLst/>
              <a:ahLst/>
              <a:cxnLst/>
              <a:rect l="l" t="t" r="r" b="b"/>
              <a:pathLst>
                <a:path w="2404" h="895" extrusionOk="0">
                  <a:moveTo>
                    <a:pt x="448" y="0"/>
                  </a:moveTo>
                  <a:cubicBezTo>
                    <a:pt x="199" y="0"/>
                    <a:pt x="0" y="199"/>
                    <a:pt x="0" y="448"/>
                  </a:cubicBezTo>
                  <a:cubicBezTo>
                    <a:pt x="0" y="693"/>
                    <a:pt x="199" y="895"/>
                    <a:pt x="448" y="895"/>
                  </a:cubicBezTo>
                  <a:lnTo>
                    <a:pt x="1954" y="895"/>
                  </a:lnTo>
                  <a:cubicBezTo>
                    <a:pt x="2202" y="895"/>
                    <a:pt x="2404" y="696"/>
                    <a:pt x="2404" y="448"/>
                  </a:cubicBezTo>
                  <a:cubicBezTo>
                    <a:pt x="2404" y="199"/>
                    <a:pt x="2202" y="0"/>
                    <a:pt x="19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3722185" y="3095417"/>
              <a:ext cx="14114" cy="14114"/>
            </a:xfrm>
            <a:custGeom>
              <a:avLst/>
              <a:gdLst/>
              <a:ahLst/>
              <a:cxnLst/>
              <a:rect l="l" t="t" r="r" b="b"/>
              <a:pathLst>
                <a:path w="895" h="895" extrusionOk="0">
                  <a:moveTo>
                    <a:pt x="447" y="0"/>
                  </a:moveTo>
                  <a:cubicBezTo>
                    <a:pt x="330" y="0"/>
                    <a:pt x="215" y="48"/>
                    <a:pt x="131" y="131"/>
                  </a:cubicBezTo>
                  <a:cubicBezTo>
                    <a:pt x="50" y="212"/>
                    <a:pt x="0" y="330"/>
                    <a:pt x="0" y="448"/>
                  </a:cubicBezTo>
                  <a:cubicBezTo>
                    <a:pt x="0" y="565"/>
                    <a:pt x="50" y="680"/>
                    <a:pt x="131" y="764"/>
                  </a:cubicBezTo>
                  <a:cubicBezTo>
                    <a:pt x="212" y="850"/>
                    <a:pt x="330" y="895"/>
                    <a:pt x="447" y="895"/>
                  </a:cubicBezTo>
                  <a:cubicBezTo>
                    <a:pt x="565" y="895"/>
                    <a:pt x="680" y="845"/>
                    <a:pt x="764" y="764"/>
                  </a:cubicBezTo>
                  <a:cubicBezTo>
                    <a:pt x="847" y="683"/>
                    <a:pt x="894" y="565"/>
                    <a:pt x="894" y="448"/>
                  </a:cubicBezTo>
                  <a:cubicBezTo>
                    <a:pt x="894" y="330"/>
                    <a:pt x="847" y="215"/>
                    <a:pt x="764" y="131"/>
                  </a:cubicBezTo>
                  <a:cubicBezTo>
                    <a:pt x="680" y="45"/>
                    <a:pt x="565" y="0"/>
                    <a:pt x="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3525677" y="3086881"/>
              <a:ext cx="14161" cy="14161"/>
            </a:xfrm>
            <a:custGeom>
              <a:avLst/>
              <a:gdLst/>
              <a:ahLst/>
              <a:cxnLst/>
              <a:rect l="l" t="t" r="r" b="b"/>
              <a:pathLst>
                <a:path w="898" h="898" extrusionOk="0">
                  <a:moveTo>
                    <a:pt x="450" y="0"/>
                  </a:moveTo>
                  <a:cubicBezTo>
                    <a:pt x="330" y="0"/>
                    <a:pt x="218" y="50"/>
                    <a:pt x="131" y="131"/>
                  </a:cubicBezTo>
                  <a:cubicBezTo>
                    <a:pt x="50" y="215"/>
                    <a:pt x="0" y="332"/>
                    <a:pt x="0" y="450"/>
                  </a:cubicBezTo>
                  <a:cubicBezTo>
                    <a:pt x="0" y="568"/>
                    <a:pt x="50" y="680"/>
                    <a:pt x="131" y="766"/>
                  </a:cubicBezTo>
                  <a:cubicBezTo>
                    <a:pt x="215" y="847"/>
                    <a:pt x="333" y="897"/>
                    <a:pt x="450" y="897"/>
                  </a:cubicBezTo>
                  <a:cubicBezTo>
                    <a:pt x="568" y="897"/>
                    <a:pt x="680" y="847"/>
                    <a:pt x="767" y="766"/>
                  </a:cubicBezTo>
                  <a:cubicBezTo>
                    <a:pt x="848" y="685"/>
                    <a:pt x="897" y="568"/>
                    <a:pt x="897" y="450"/>
                  </a:cubicBezTo>
                  <a:cubicBezTo>
                    <a:pt x="897" y="332"/>
                    <a:pt x="848" y="217"/>
                    <a:pt x="767" y="131"/>
                  </a:cubicBezTo>
                  <a:cubicBezTo>
                    <a:pt x="686" y="47"/>
                    <a:pt x="565"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48"/>
          <p:cNvGrpSpPr/>
          <p:nvPr/>
        </p:nvGrpSpPr>
        <p:grpSpPr>
          <a:xfrm>
            <a:off x="791046" y="2482544"/>
            <a:ext cx="360960" cy="294615"/>
            <a:chOff x="4309546" y="3295373"/>
            <a:chExt cx="360960" cy="294615"/>
          </a:xfrm>
        </p:grpSpPr>
        <p:sp>
          <p:nvSpPr>
            <p:cNvPr id="1335" name="Google Shape;1335;p48"/>
            <p:cNvSpPr/>
            <p:nvPr/>
          </p:nvSpPr>
          <p:spPr>
            <a:xfrm>
              <a:off x="4309546" y="3295373"/>
              <a:ext cx="360960" cy="294615"/>
            </a:xfrm>
            <a:custGeom>
              <a:avLst/>
              <a:gdLst/>
              <a:ahLst/>
              <a:cxnLst/>
              <a:rect l="l" t="t" r="r" b="b"/>
              <a:pathLst>
                <a:path w="22889" h="18682" extrusionOk="0">
                  <a:moveTo>
                    <a:pt x="10978" y="932"/>
                  </a:moveTo>
                  <a:lnTo>
                    <a:pt x="10978" y="2404"/>
                  </a:lnTo>
                  <a:cubicBezTo>
                    <a:pt x="10259" y="2244"/>
                    <a:pt x="9492" y="2142"/>
                    <a:pt x="8703" y="2127"/>
                  </a:cubicBezTo>
                  <a:cubicBezTo>
                    <a:pt x="9137" y="1656"/>
                    <a:pt x="9877" y="1089"/>
                    <a:pt x="10978" y="932"/>
                  </a:cubicBezTo>
                  <a:close/>
                  <a:moveTo>
                    <a:pt x="6022" y="3560"/>
                  </a:moveTo>
                  <a:cubicBezTo>
                    <a:pt x="6844" y="4564"/>
                    <a:pt x="7291" y="5816"/>
                    <a:pt x="7291" y="7121"/>
                  </a:cubicBezTo>
                  <a:cubicBezTo>
                    <a:pt x="7291" y="8423"/>
                    <a:pt x="6844" y="9676"/>
                    <a:pt x="6022" y="10680"/>
                  </a:cubicBezTo>
                  <a:cubicBezTo>
                    <a:pt x="5230" y="10324"/>
                    <a:pt x="4472" y="9794"/>
                    <a:pt x="3753" y="9090"/>
                  </a:cubicBezTo>
                  <a:cubicBezTo>
                    <a:pt x="2937" y="8293"/>
                    <a:pt x="2401" y="7487"/>
                    <a:pt x="2171" y="7116"/>
                  </a:cubicBezTo>
                  <a:cubicBezTo>
                    <a:pt x="2563" y="6475"/>
                    <a:pt x="3894" y="4522"/>
                    <a:pt x="6022" y="3560"/>
                  </a:cubicBezTo>
                  <a:close/>
                  <a:moveTo>
                    <a:pt x="20773" y="2749"/>
                  </a:moveTo>
                  <a:lnTo>
                    <a:pt x="20773" y="2749"/>
                  </a:lnTo>
                  <a:cubicBezTo>
                    <a:pt x="20833" y="5827"/>
                    <a:pt x="20297" y="6666"/>
                    <a:pt x="20213" y="6776"/>
                  </a:cubicBezTo>
                  <a:cubicBezTo>
                    <a:pt x="20091" y="6854"/>
                    <a:pt x="20062" y="6964"/>
                    <a:pt x="20062" y="7116"/>
                  </a:cubicBezTo>
                  <a:lnTo>
                    <a:pt x="20062" y="7124"/>
                  </a:lnTo>
                  <a:cubicBezTo>
                    <a:pt x="20062" y="7278"/>
                    <a:pt x="20091" y="7385"/>
                    <a:pt x="20213" y="7464"/>
                  </a:cubicBezTo>
                  <a:cubicBezTo>
                    <a:pt x="20300" y="7574"/>
                    <a:pt x="20833" y="8416"/>
                    <a:pt x="20776" y="11488"/>
                  </a:cubicBezTo>
                  <a:cubicBezTo>
                    <a:pt x="18875" y="10118"/>
                    <a:pt x="17983" y="7749"/>
                    <a:pt x="17973" y="7723"/>
                  </a:cubicBezTo>
                  <a:cubicBezTo>
                    <a:pt x="17920" y="7581"/>
                    <a:pt x="17800" y="7474"/>
                    <a:pt x="17651" y="7440"/>
                  </a:cubicBezTo>
                  <a:cubicBezTo>
                    <a:pt x="17620" y="7435"/>
                    <a:pt x="17583" y="7427"/>
                    <a:pt x="17552" y="7427"/>
                  </a:cubicBezTo>
                  <a:cubicBezTo>
                    <a:pt x="17436" y="7427"/>
                    <a:pt x="17324" y="7469"/>
                    <a:pt x="17240" y="7553"/>
                  </a:cubicBezTo>
                  <a:cubicBezTo>
                    <a:pt x="17201" y="7587"/>
                    <a:pt x="13368" y="11219"/>
                    <a:pt x="8496" y="11219"/>
                  </a:cubicBezTo>
                  <a:cubicBezTo>
                    <a:pt x="8284" y="11219"/>
                    <a:pt x="8075" y="11208"/>
                    <a:pt x="7866" y="11187"/>
                  </a:cubicBezTo>
                  <a:cubicBezTo>
                    <a:pt x="7858" y="11187"/>
                    <a:pt x="7850" y="11182"/>
                    <a:pt x="7842" y="11182"/>
                  </a:cubicBezTo>
                  <a:cubicBezTo>
                    <a:pt x="7526" y="11148"/>
                    <a:pt x="7212" y="11088"/>
                    <a:pt x="6901" y="10999"/>
                  </a:cubicBezTo>
                  <a:cubicBezTo>
                    <a:pt x="7733" y="9883"/>
                    <a:pt x="8180" y="8525"/>
                    <a:pt x="8180" y="7121"/>
                  </a:cubicBezTo>
                  <a:cubicBezTo>
                    <a:pt x="8180" y="5712"/>
                    <a:pt x="7727" y="4357"/>
                    <a:pt x="6898" y="3238"/>
                  </a:cubicBezTo>
                  <a:cubicBezTo>
                    <a:pt x="7395" y="3097"/>
                    <a:pt x="7929" y="3016"/>
                    <a:pt x="8494" y="3016"/>
                  </a:cubicBezTo>
                  <a:cubicBezTo>
                    <a:pt x="11022" y="3016"/>
                    <a:pt x="13258" y="4004"/>
                    <a:pt x="14691" y="4836"/>
                  </a:cubicBezTo>
                  <a:cubicBezTo>
                    <a:pt x="16262" y="5748"/>
                    <a:pt x="17233" y="6671"/>
                    <a:pt x="17243" y="6682"/>
                  </a:cubicBezTo>
                  <a:cubicBezTo>
                    <a:pt x="17327" y="6764"/>
                    <a:pt x="17440" y="6807"/>
                    <a:pt x="17555" y="6807"/>
                  </a:cubicBezTo>
                  <a:cubicBezTo>
                    <a:pt x="17587" y="6807"/>
                    <a:pt x="17619" y="6804"/>
                    <a:pt x="17651" y="6797"/>
                  </a:cubicBezTo>
                  <a:cubicBezTo>
                    <a:pt x="17800" y="6763"/>
                    <a:pt x="17920" y="6656"/>
                    <a:pt x="17973" y="6515"/>
                  </a:cubicBezTo>
                  <a:cubicBezTo>
                    <a:pt x="17980" y="6488"/>
                    <a:pt x="18872" y="4119"/>
                    <a:pt x="20773" y="2749"/>
                  </a:cubicBezTo>
                  <a:close/>
                  <a:moveTo>
                    <a:pt x="10978" y="11833"/>
                  </a:moveTo>
                  <a:lnTo>
                    <a:pt x="10978" y="13300"/>
                  </a:lnTo>
                  <a:cubicBezTo>
                    <a:pt x="9872" y="13149"/>
                    <a:pt x="9137" y="12581"/>
                    <a:pt x="8700" y="12110"/>
                  </a:cubicBezTo>
                  <a:cubicBezTo>
                    <a:pt x="9492" y="12095"/>
                    <a:pt x="10259" y="11993"/>
                    <a:pt x="10978" y="11833"/>
                  </a:cubicBezTo>
                  <a:close/>
                  <a:moveTo>
                    <a:pt x="17387" y="8609"/>
                  </a:moveTo>
                  <a:cubicBezTo>
                    <a:pt x="17857" y="9608"/>
                    <a:pt x="19008" y="11611"/>
                    <a:pt x="20990" y="12662"/>
                  </a:cubicBezTo>
                  <a:cubicBezTo>
                    <a:pt x="21055" y="12699"/>
                    <a:pt x="21126" y="12714"/>
                    <a:pt x="21199" y="12714"/>
                  </a:cubicBezTo>
                  <a:cubicBezTo>
                    <a:pt x="21273" y="12714"/>
                    <a:pt x="21351" y="12696"/>
                    <a:pt x="21422" y="12657"/>
                  </a:cubicBezTo>
                  <a:cubicBezTo>
                    <a:pt x="21555" y="12581"/>
                    <a:pt x="21639" y="12440"/>
                    <a:pt x="21646" y="12288"/>
                  </a:cubicBezTo>
                  <a:cubicBezTo>
                    <a:pt x="21662" y="11896"/>
                    <a:pt x="21673" y="11530"/>
                    <a:pt x="21675" y="11185"/>
                  </a:cubicBezTo>
                  <a:cubicBezTo>
                    <a:pt x="21879" y="11525"/>
                    <a:pt x="21989" y="11922"/>
                    <a:pt x="21989" y="12327"/>
                  </a:cubicBezTo>
                  <a:cubicBezTo>
                    <a:pt x="21986" y="13567"/>
                    <a:pt x="20985" y="14568"/>
                    <a:pt x="19753" y="14568"/>
                  </a:cubicBezTo>
                  <a:lnTo>
                    <a:pt x="14741" y="14568"/>
                  </a:lnTo>
                  <a:cubicBezTo>
                    <a:pt x="14492" y="14568"/>
                    <a:pt x="14291" y="14770"/>
                    <a:pt x="14291" y="15018"/>
                  </a:cubicBezTo>
                  <a:cubicBezTo>
                    <a:pt x="14291" y="15267"/>
                    <a:pt x="14492" y="15465"/>
                    <a:pt x="14741" y="15465"/>
                  </a:cubicBezTo>
                  <a:lnTo>
                    <a:pt x="17476" y="15465"/>
                  </a:lnTo>
                  <a:cubicBezTo>
                    <a:pt x="17931" y="15648"/>
                    <a:pt x="18226" y="16090"/>
                    <a:pt x="18226" y="16582"/>
                  </a:cubicBezTo>
                  <a:cubicBezTo>
                    <a:pt x="18226" y="17249"/>
                    <a:pt x="17685" y="17790"/>
                    <a:pt x="17021" y="17790"/>
                  </a:cubicBezTo>
                  <a:lnTo>
                    <a:pt x="6412" y="17790"/>
                  </a:lnTo>
                  <a:cubicBezTo>
                    <a:pt x="5745" y="17790"/>
                    <a:pt x="5204" y="17246"/>
                    <a:pt x="5204" y="16582"/>
                  </a:cubicBezTo>
                  <a:cubicBezTo>
                    <a:pt x="5204" y="16090"/>
                    <a:pt x="5505" y="15648"/>
                    <a:pt x="5957" y="15465"/>
                  </a:cubicBezTo>
                  <a:lnTo>
                    <a:pt x="7317" y="15465"/>
                  </a:lnTo>
                  <a:cubicBezTo>
                    <a:pt x="7565" y="15465"/>
                    <a:pt x="7764" y="15267"/>
                    <a:pt x="7764" y="15018"/>
                  </a:cubicBezTo>
                  <a:cubicBezTo>
                    <a:pt x="7764" y="14772"/>
                    <a:pt x="7565" y="14568"/>
                    <a:pt x="7317" y="14568"/>
                  </a:cubicBezTo>
                  <a:lnTo>
                    <a:pt x="3130" y="14568"/>
                  </a:lnTo>
                  <a:cubicBezTo>
                    <a:pt x="1896" y="14568"/>
                    <a:pt x="895" y="13567"/>
                    <a:pt x="895" y="12333"/>
                  </a:cubicBezTo>
                  <a:cubicBezTo>
                    <a:pt x="895" y="11101"/>
                    <a:pt x="1896" y="10097"/>
                    <a:pt x="3130" y="10097"/>
                  </a:cubicBezTo>
                  <a:lnTo>
                    <a:pt x="3525" y="10097"/>
                  </a:lnTo>
                  <a:cubicBezTo>
                    <a:pt x="4284" y="10764"/>
                    <a:pt x="5094" y="11271"/>
                    <a:pt x="5941" y="11608"/>
                  </a:cubicBezTo>
                  <a:cubicBezTo>
                    <a:pt x="5970" y="11624"/>
                    <a:pt x="6002" y="11637"/>
                    <a:pt x="6036" y="11648"/>
                  </a:cubicBezTo>
                  <a:cubicBezTo>
                    <a:pt x="6522" y="11833"/>
                    <a:pt x="7021" y="11967"/>
                    <a:pt x="7526" y="12040"/>
                  </a:cubicBezTo>
                  <a:cubicBezTo>
                    <a:pt x="7890" y="12618"/>
                    <a:pt x="9074" y="14158"/>
                    <a:pt x="11412" y="14228"/>
                  </a:cubicBezTo>
                  <a:lnTo>
                    <a:pt x="11425" y="14228"/>
                  </a:lnTo>
                  <a:cubicBezTo>
                    <a:pt x="11543" y="14228"/>
                    <a:pt x="11655" y="14184"/>
                    <a:pt x="11736" y="14100"/>
                  </a:cubicBezTo>
                  <a:cubicBezTo>
                    <a:pt x="11825" y="14017"/>
                    <a:pt x="11872" y="13902"/>
                    <a:pt x="11872" y="13781"/>
                  </a:cubicBezTo>
                  <a:lnTo>
                    <a:pt x="11872" y="11598"/>
                  </a:lnTo>
                  <a:cubicBezTo>
                    <a:pt x="13179" y="11208"/>
                    <a:pt x="14312" y="10654"/>
                    <a:pt x="15167" y="10152"/>
                  </a:cubicBezTo>
                  <a:cubicBezTo>
                    <a:pt x="16168" y="9569"/>
                    <a:pt x="16932" y="8986"/>
                    <a:pt x="17387" y="8609"/>
                  </a:cubicBezTo>
                  <a:close/>
                  <a:moveTo>
                    <a:pt x="11435" y="0"/>
                  </a:moveTo>
                  <a:cubicBezTo>
                    <a:pt x="11427" y="0"/>
                    <a:pt x="11418" y="0"/>
                    <a:pt x="11409" y="1"/>
                  </a:cubicBezTo>
                  <a:cubicBezTo>
                    <a:pt x="9066" y="71"/>
                    <a:pt x="7882" y="1619"/>
                    <a:pt x="7518" y="2195"/>
                  </a:cubicBezTo>
                  <a:cubicBezTo>
                    <a:pt x="7014" y="2268"/>
                    <a:pt x="6511" y="2399"/>
                    <a:pt x="6025" y="2590"/>
                  </a:cubicBezTo>
                  <a:cubicBezTo>
                    <a:pt x="5994" y="2600"/>
                    <a:pt x="5962" y="2608"/>
                    <a:pt x="5934" y="2626"/>
                  </a:cubicBezTo>
                  <a:cubicBezTo>
                    <a:pt x="4935" y="3026"/>
                    <a:pt x="3980" y="3664"/>
                    <a:pt x="3107" y="4522"/>
                  </a:cubicBezTo>
                  <a:cubicBezTo>
                    <a:pt x="1914" y="5691"/>
                    <a:pt x="1287" y="6854"/>
                    <a:pt x="1261" y="6904"/>
                  </a:cubicBezTo>
                  <a:cubicBezTo>
                    <a:pt x="1224" y="6970"/>
                    <a:pt x="1208" y="7040"/>
                    <a:pt x="1208" y="7113"/>
                  </a:cubicBezTo>
                  <a:lnTo>
                    <a:pt x="1208" y="7119"/>
                  </a:lnTo>
                  <a:cubicBezTo>
                    <a:pt x="1208" y="7192"/>
                    <a:pt x="1227" y="7268"/>
                    <a:pt x="1261" y="7328"/>
                  </a:cubicBezTo>
                  <a:cubicBezTo>
                    <a:pt x="1282" y="7372"/>
                    <a:pt x="1752" y="8248"/>
                    <a:pt x="2655" y="9242"/>
                  </a:cubicBezTo>
                  <a:cubicBezTo>
                    <a:pt x="1156" y="9469"/>
                    <a:pt x="0" y="10772"/>
                    <a:pt x="0" y="12333"/>
                  </a:cubicBezTo>
                  <a:cubicBezTo>
                    <a:pt x="0" y="14059"/>
                    <a:pt x="1405" y="15460"/>
                    <a:pt x="3130" y="15460"/>
                  </a:cubicBezTo>
                  <a:lnTo>
                    <a:pt x="4634" y="15460"/>
                  </a:lnTo>
                  <a:cubicBezTo>
                    <a:pt x="4427" y="15787"/>
                    <a:pt x="4312" y="16174"/>
                    <a:pt x="4312" y="16579"/>
                  </a:cubicBezTo>
                  <a:cubicBezTo>
                    <a:pt x="4312" y="17735"/>
                    <a:pt x="5254" y="18682"/>
                    <a:pt x="6415" y="18682"/>
                  </a:cubicBezTo>
                  <a:lnTo>
                    <a:pt x="17023" y="18682"/>
                  </a:lnTo>
                  <a:cubicBezTo>
                    <a:pt x="18182" y="18682"/>
                    <a:pt x="19126" y="17740"/>
                    <a:pt x="19126" y="16579"/>
                  </a:cubicBezTo>
                  <a:cubicBezTo>
                    <a:pt x="19126" y="16174"/>
                    <a:pt x="19008" y="15787"/>
                    <a:pt x="18807" y="15460"/>
                  </a:cubicBezTo>
                  <a:lnTo>
                    <a:pt x="19761" y="15460"/>
                  </a:lnTo>
                  <a:cubicBezTo>
                    <a:pt x="21487" y="15460"/>
                    <a:pt x="22889" y="14059"/>
                    <a:pt x="22889" y="12333"/>
                  </a:cubicBezTo>
                  <a:cubicBezTo>
                    <a:pt x="22881" y="11357"/>
                    <a:pt x="22418" y="10429"/>
                    <a:pt x="21639" y="9841"/>
                  </a:cubicBezTo>
                  <a:cubicBezTo>
                    <a:pt x="21544" y="8301"/>
                    <a:pt x="21270" y="7513"/>
                    <a:pt x="21050" y="7116"/>
                  </a:cubicBezTo>
                  <a:cubicBezTo>
                    <a:pt x="21361" y="6551"/>
                    <a:pt x="21790" y="5176"/>
                    <a:pt x="21639" y="1938"/>
                  </a:cubicBezTo>
                  <a:cubicBezTo>
                    <a:pt x="21633" y="1787"/>
                    <a:pt x="21547" y="1648"/>
                    <a:pt x="21414" y="1570"/>
                  </a:cubicBezTo>
                  <a:cubicBezTo>
                    <a:pt x="21345" y="1531"/>
                    <a:pt x="21269" y="1511"/>
                    <a:pt x="21192" y="1511"/>
                  </a:cubicBezTo>
                  <a:cubicBezTo>
                    <a:pt x="21121" y="1511"/>
                    <a:pt x="21049" y="1528"/>
                    <a:pt x="20982" y="1562"/>
                  </a:cubicBezTo>
                  <a:cubicBezTo>
                    <a:pt x="19003" y="2616"/>
                    <a:pt x="17855" y="4621"/>
                    <a:pt x="17384" y="5620"/>
                  </a:cubicBezTo>
                  <a:cubicBezTo>
                    <a:pt x="16929" y="5244"/>
                    <a:pt x="16168" y="4661"/>
                    <a:pt x="15164" y="4080"/>
                  </a:cubicBezTo>
                  <a:cubicBezTo>
                    <a:pt x="14309" y="3581"/>
                    <a:pt x="13177" y="3029"/>
                    <a:pt x="11869" y="2637"/>
                  </a:cubicBezTo>
                  <a:lnTo>
                    <a:pt x="11869" y="445"/>
                  </a:lnTo>
                  <a:cubicBezTo>
                    <a:pt x="11869" y="325"/>
                    <a:pt x="11820" y="210"/>
                    <a:pt x="11733" y="124"/>
                  </a:cubicBezTo>
                  <a:cubicBezTo>
                    <a:pt x="11651" y="46"/>
                    <a:pt x="11546" y="0"/>
                    <a:pt x="11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48"/>
            <p:cNvSpPr/>
            <p:nvPr/>
          </p:nvSpPr>
          <p:spPr>
            <a:xfrm>
              <a:off x="4506826" y="3525210"/>
              <a:ext cx="14130" cy="14161"/>
            </a:xfrm>
            <a:custGeom>
              <a:avLst/>
              <a:gdLst/>
              <a:ahLst/>
              <a:cxnLst/>
              <a:rect l="l" t="t" r="r" b="b"/>
              <a:pathLst>
                <a:path w="896" h="898" extrusionOk="0">
                  <a:moveTo>
                    <a:pt x="448" y="0"/>
                  </a:moveTo>
                  <a:cubicBezTo>
                    <a:pt x="330" y="0"/>
                    <a:pt x="215" y="50"/>
                    <a:pt x="132" y="131"/>
                  </a:cubicBezTo>
                  <a:cubicBezTo>
                    <a:pt x="48" y="215"/>
                    <a:pt x="1" y="333"/>
                    <a:pt x="1" y="450"/>
                  </a:cubicBezTo>
                  <a:cubicBezTo>
                    <a:pt x="1" y="568"/>
                    <a:pt x="48" y="680"/>
                    <a:pt x="132" y="767"/>
                  </a:cubicBezTo>
                  <a:cubicBezTo>
                    <a:pt x="215" y="848"/>
                    <a:pt x="330" y="897"/>
                    <a:pt x="448" y="897"/>
                  </a:cubicBezTo>
                  <a:cubicBezTo>
                    <a:pt x="566" y="897"/>
                    <a:pt x="681" y="848"/>
                    <a:pt x="764" y="767"/>
                  </a:cubicBezTo>
                  <a:cubicBezTo>
                    <a:pt x="845" y="686"/>
                    <a:pt x="895" y="568"/>
                    <a:pt x="895" y="450"/>
                  </a:cubicBezTo>
                  <a:cubicBezTo>
                    <a:pt x="895" y="333"/>
                    <a:pt x="845" y="217"/>
                    <a:pt x="764" y="131"/>
                  </a:cubicBezTo>
                  <a:cubicBezTo>
                    <a:pt x="681" y="47"/>
                    <a:pt x="566"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4372213" y="3392684"/>
              <a:ext cx="33085" cy="31650"/>
            </a:xfrm>
            <a:custGeom>
              <a:avLst/>
              <a:gdLst/>
              <a:ahLst/>
              <a:cxnLst/>
              <a:rect l="l" t="t" r="r" b="b"/>
              <a:pathLst>
                <a:path w="2098" h="2007" extrusionOk="0">
                  <a:moveTo>
                    <a:pt x="496" y="1"/>
                  </a:moveTo>
                  <a:cubicBezTo>
                    <a:pt x="382" y="1"/>
                    <a:pt x="267" y="45"/>
                    <a:pt x="181" y="132"/>
                  </a:cubicBezTo>
                  <a:cubicBezTo>
                    <a:pt x="6" y="305"/>
                    <a:pt x="6" y="590"/>
                    <a:pt x="181" y="762"/>
                  </a:cubicBezTo>
                  <a:lnTo>
                    <a:pt x="421" y="1003"/>
                  </a:lnTo>
                  <a:lnTo>
                    <a:pt x="181" y="1246"/>
                  </a:lnTo>
                  <a:cubicBezTo>
                    <a:pt x="0" y="1419"/>
                    <a:pt x="0" y="1704"/>
                    <a:pt x="173" y="1876"/>
                  </a:cubicBezTo>
                  <a:cubicBezTo>
                    <a:pt x="262" y="1965"/>
                    <a:pt x="377" y="2007"/>
                    <a:pt x="492" y="2007"/>
                  </a:cubicBezTo>
                  <a:cubicBezTo>
                    <a:pt x="604" y="2007"/>
                    <a:pt x="720" y="1965"/>
                    <a:pt x="808" y="1876"/>
                  </a:cubicBezTo>
                  <a:lnTo>
                    <a:pt x="1049" y="1636"/>
                  </a:lnTo>
                  <a:lnTo>
                    <a:pt x="1292" y="1876"/>
                  </a:lnTo>
                  <a:cubicBezTo>
                    <a:pt x="1378" y="1965"/>
                    <a:pt x="1494" y="2007"/>
                    <a:pt x="1609" y="2007"/>
                  </a:cubicBezTo>
                  <a:cubicBezTo>
                    <a:pt x="1724" y="2007"/>
                    <a:pt x="1836" y="1965"/>
                    <a:pt x="1925" y="1876"/>
                  </a:cubicBezTo>
                  <a:cubicBezTo>
                    <a:pt x="2098" y="1704"/>
                    <a:pt x="2098" y="1419"/>
                    <a:pt x="1925" y="1246"/>
                  </a:cubicBezTo>
                  <a:lnTo>
                    <a:pt x="1684" y="1003"/>
                  </a:lnTo>
                  <a:lnTo>
                    <a:pt x="1925" y="762"/>
                  </a:lnTo>
                  <a:cubicBezTo>
                    <a:pt x="2098" y="590"/>
                    <a:pt x="2098" y="305"/>
                    <a:pt x="1925" y="132"/>
                  </a:cubicBezTo>
                  <a:cubicBezTo>
                    <a:pt x="1839" y="45"/>
                    <a:pt x="1724" y="1"/>
                    <a:pt x="1610" y="1"/>
                  </a:cubicBezTo>
                  <a:cubicBezTo>
                    <a:pt x="1495" y="1"/>
                    <a:pt x="1381" y="45"/>
                    <a:pt x="1295" y="132"/>
                  </a:cubicBezTo>
                  <a:lnTo>
                    <a:pt x="1052" y="373"/>
                  </a:lnTo>
                  <a:lnTo>
                    <a:pt x="811" y="132"/>
                  </a:lnTo>
                  <a:cubicBezTo>
                    <a:pt x="725" y="45"/>
                    <a:pt x="610" y="1"/>
                    <a:pt x="4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4446383" y="3358701"/>
              <a:ext cx="14792" cy="14161"/>
            </a:xfrm>
            <a:custGeom>
              <a:avLst/>
              <a:gdLst/>
              <a:ahLst/>
              <a:cxnLst/>
              <a:rect l="l" t="t" r="r" b="b"/>
              <a:pathLst>
                <a:path w="938" h="898" extrusionOk="0">
                  <a:moveTo>
                    <a:pt x="451" y="1"/>
                  </a:moveTo>
                  <a:cubicBezTo>
                    <a:pt x="202" y="1"/>
                    <a:pt x="4" y="199"/>
                    <a:pt x="4" y="448"/>
                  </a:cubicBezTo>
                  <a:cubicBezTo>
                    <a:pt x="1" y="696"/>
                    <a:pt x="202" y="898"/>
                    <a:pt x="448" y="898"/>
                  </a:cubicBezTo>
                  <a:lnTo>
                    <a:pt x="490" y="898"/>
                  </a:lnTo>
                  <a:cubicBezTo>
                    <a:pt x="736" y="898"/>
                    <a:pt x="934" y="696"/>
                    <a:pt x="937" y="453"/>
                  </a:cubicBezTo>
                  <a:cubicBezTo>
                    <a:pt x="937" y="207"/>
                    <a:pt x="741" y="3"/>
                    <a:pt x="4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4477875" y="3364223"/>
              <a:ext cx="53618" cy="30988"/>
            </a:xfrm>
            <a:custGeom>
              <a:avLst/>
              <a:gdLst/>
              <a:ahLst/>
              <a:cxnLst/>
              <a:rect l="l" t="t" r="r" b="b"/>
              <a:pathLst>
                <a:path w="3400" h="1965" extrusionOk="0">
                  <a:moveTo>
                    <a:pt x="498" y="1"/>
                  </a:moveTo>
                  <a:cubicBezTo>
                    <a:pt x="306" y="1"/>
                    <a:pt x="127" y="127"/>
                    <a:pt x="71" y="320"/>
                  </a:cubicBezTo>
                  <a:cubicBezTo>
                    <a:pt x="0" y="561"/>
                    <a:pt x="136" y="812"/>
                    <a:pt x="371" y="880"/>
                  </a:cubicBezTo>
                  <a:cubicBezTo>
                    <a:pt x="1138" y="1110"/>
                    <a:pt x="1909" y="1452"/>
                    <a:pt x="2662" y="1902"/>
                  </a:cubicBezTo>
                  <a:cubicBezTo>
                    <a:pt x="2733" y="1947"/>
                    <a:pt x="2811" y="1965"/>
                    <a:pt x="2890" y="1965"/>
                  </a:cubicBezTo>
                  <a:cubicBezTo>
                    <a:pt x="3044" y="1965"/>
                    <a:pt x="3190" y="1886"/>
                    <a:pt x="3274" y="1745"/>
                  </a:cubicBezTo>
                  <a:cubicBezTo>
                    <a:pt x="3400" y="1533"/>
                    <a:pt x="3332" y="1259"/>
                    <a:pt x="3120" y="1131"/>
                  </a:cubicBezTo>
                  <a:cubicBezTo>
                    <a:pt x="2301" y="644"/>
                    <a:pt x="1462" y="268"/>
                    <a:pt x="625" y="19"/>
                  </a:cubicBezTo>
                  <a:cubicBezTo>
                    <a:pt x="583" y="7"/>
                    <a:pt x="540" y="1"/>
                    <a:pt x="4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48"/>
          <p:cNvGrpSpPr/>
          <p:nvPr/>
        </p:nvGrpSpPr>
        <p:grpSpPr>
          <a:xfrm>
            <a:off x="6092606" y="1975703"/>
            <a:ext cx="2469547" cy="2847577"/>
            <a:chOff x="3231105" y="8351260"/>
            <a:chExt cx="2467080" cy="2843880"/>
          </a:xfrm>
        </p:grpSpPr>
        <p:sp>
          <p:nvSpPr>
            <p:cNvPr id="1341" name="Google Shape;1341;p48"/>
            <p:cNvSpPr/>
            <p:nvPr/>
          </p:nvSpPr>
          <p:spPr>
            <a:xfrm>
              <a:off x="3346425" y="9242200"/>
              <a:ext cx="1971000" cy="1904640"/>
            </a:xfrm>
            <a:custGeom>
              <a:avLst/>
              <a:gdLst/>
              <a:ahLst/>
              <a:cxnLst/>
              <a:rect l="l" t="t" r="r" b="b"/>
              <a:pathLst>
                <a:path w="32850" h="31744" extrusionOk="0">
                  <a:moveTo>
                    <a:pt x="5241" y="1"/>
                  </a:moveTo>
                  <a:lnTo>
                    <a:pt x="5241" y="1744"/>
                  </a:lnTo>
                  <a:cubicBezTo>
                    <a:pt x="4738" y="12470"/>
                    <a:pt x="3151" y="22302"/>
                    <a:pt x="246" y="31039"/>
                  </a:cubicBezTo>
                  <a:cubicBezTo>
                    <a:pt x="201" y="31162"/>
                    <a:pt x="157" y="31274"/>
                    <a:pt x="112" y="31408"/>
                  </a:cubicBezTo>
                  <a:cubicBezTo>
                    <a:pt x="79" y="31520"/>
                    <a:pt x="45" y="31631"/>
                    <a:pt x="0" y="31743"/>
                  </a:cubicBezTo>
                  <a:lnTo>
                    <a:pt x="32849" y="31743"/>
                  </a:lnTo>
                  <a:cubicBezTo>
                    <a:pt x="30000" y="23710"/>
                    <a:pt x="28525" y="13486"/>
                    <a:pt x="27631" y="2302"/>
                  </a:cubicBezTo>
                  <a:cubicBezTo>
                    <a:pt x="27620" y="2146"/>
                    <a:pt x="27598" y="2001"/>
                    <a:pt x="27587" y="1855"/>
                  </a:cubicBezTo>
                  <a:lnTo>
                    <a:pt x="27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3346425" y="9242860"/>
              <a:ext cx="2351760" cy="1903980"/>
            </a:xfrm>
            <a:custGeom>
              <a:avLst/>
              <a:gdLst/>
              <a:ahLst/>
              <a:cxnLst/>
              <a:rect l="l" t="t" r="r" b="b"/>
              <a:pathLst>
                <a:path w="39196" h="31733" extrusionOk="0">
                  <a:moveTo>
                    <a:pt x="5241" y="1"/>
                  </a:moveTo>
                  <a:lnTo>
                    <a:pt x="5241" y="805"/>
                  </a:lnTo>
                  <a:cubicBezTo>
                    <a:pt x="11833" y="1688"/>
                    <a:pt x="18436" y="2213"/>
                    <a:pt x="25017" y="2302"/>
                  </a:cubicBezTo>
                  <a:cubicBezTo>
                    <a:pt x="26704" y="29609"/>
                    <a:pt x="39195" y="30313"/>
                    <a:pt x="0" y="31062"/>
                  </a:cubicBezTo>
                  <a:lnTo>
                    <a:pt x="224" y="31732"/>
                  </a:lnTo>
                  <a:lnTo>
                    <a:pt x="32849" y="31732"/>
                  </a:lnTo>
                  <a:cubicBezTo>
                    <a:pt x="30000" y="23699"/>
                    <a:pt x="28525" y="13475"/>
                    <a:pt x="27631" y="2302"/>
                  </a:cubicBezTo>
                  <a:cubicBezTo>
                    <a:pt x="27564" y="1688"/>
                    <a:pt x="27598" y="615"/>
                    <a:pt x="27587"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3525405" y="9173140"/>
              <a:ext cx="1613700" cy="80520"/>
            </a:xfrm>
            <a:custGeom>
              <a:avLst/>
              <a:gdLst/>
              <a:ahLst/>
              <a:cxnLst/>
              <a:rect l="l" t="t" r="r" b="b"/>
              <a:pathLst>
                <a:path w="26895" h="1342" extrusionOk="0">
                  <a:moveTo>
                    <a:pt x="671" y="1"/>
                  </a:moveTo>
                  <a:cubicBezTo>
                    <a:pt x="291" y="1"/>
                    <a:pt x="1" y="314"/>
                    <a:pt x="1" y="671"/>
                  </a:cubicBezTo>
                  <a:cubicBezTo>
                    <a:pt x="1" y="1051"/>
                    <a:pt x="302" y="1342"/>
                    <a:pt x="671" y="1342"/>
                  </a:cubicBezTo>
                  <a:lnTo>
                    <a:pt x="26224" y="1342"/>
                  </a:lnTo>
                  <a:cubicBezTo>
                    <a:pt x="26604" y="1342"/>
                    <a:pt x="26894" y="1029"/>
                    <a:pt x="26894" y="671"/>
                  </a:cubicBezTo>
                  <a:cubicBezTo>
                    <a:pt x="26894" y="526"/>
                    <a:pt x="26849" y="392"/>
                    <a:pt x="26771" y="280"/>
                  </a:cubicBezTo>
                  <a:cubicBezTo>
                    <a:pt x="26659" y="112"/>
                    <a:pt x="26458" y="1"/>
                    <a:pt x="26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3971865" y="9816040"/>
              <a:ext cx="720720" cy="720720"/>
            </a:xfrm>
            <a:custGeom>
              <a:avLst/>
              <a:gdLst/>
              <a:ahLst/>
              <a:cxnLst/>
              <a:rect l="l" t="t" r="r" b="b"/>
              <a:pathLst>
                <a:path w="12012" h="12012" extrusionOk="0">
                  <a:moveTo>
                    <a:pt x="6001" y="1"/>
                  </a:moveTo>
                  <a:cubicBezTo>
                    <a:pt x="3900" y="1"/>
                    <a:pt x="2057" y="1084"/>
                    <a:pt x="973" y="2727"/>
                  </a:cubicBezTo>
                  <a:cubicBezTo>
                    <a:pt x="358" y="3677"/>
                    <a:pt x="1" y="4794"/>
                    <a:pt x="1" y="6001"/>
                  </a:cubicBezTo>
                  <a:cubicBezTo>
                    <a:pt x="1" y="7218"/>
                    <a:pt x="358" y="8336"/>
                    <a:pt x="973" y="9285"/>
                  </a:cubicBezTo>
                  <a:cubicBezTo>
                    <a:pt x="2057" y="10917"/>
                    <a:pt x="3900" y="12012"/>
                    <a:pt x="6001" y="12012"/>
                  </a:cubicBezTo>
                  <a:cubicBezTo>
                    <a:pt x="7431" y="12012"/>
                    <a:pt x="8738" y="11520"/>
                    <a:pt x="9766" y="10682"/>
                  </a:cubicBezTo>
                  <a:cubicBezTo>
                    <a:pt x="11129" y="9576"/>
                    <a:pt x="12012" y="7889"/>
                    <a:pt x="12012" y="6001"/>
                  </a:cubicBezTo>
                  <a:cubicBezTo>
                    <a:pt x="12012" y="4124"/>
                    <a:pt x="11129" y="2414"/>
                    <a:pt x="9766" y="1330"/>
                  </a:cubicBezTo>
                  <a:cubicBezTo>
                    <a:pt x="8727" y="503"/>
                    <a:pt x="7431" y="1"/>
                    <a:pt x="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3570345" y="8351260"/>
              <a:ext cx="1463460" cy="730140"/>
            </a:xfrm>
            <a:custGeom>
              <a:avLst/>
              <a:gdLst/>
              <a:ahLst/>
              <a:cxnLst/>
              <a:rect l="l" t="t" r="r" b="b"/>
              <a:pathLst>
                <a:path w="24391" h="12169" extrusionOk="0">
                  <a:moveTo>
                    <a:pt x="13531" y="1"/>
                  </a:moveTo>
                  <a:cubicBezTo>
                    <a:pt x="12570" y="1"/>
                    <a:pt x="11732" y="503"/>
                    <a:pt x="11263" y="1274"/>
                  </a:cubicBezTo>
                  <a:cubicBezTo>
                    <a:pt x="11218" y="1274"/>
                    <a:pt x="11173" y="1286"/>
                    <a:pt x="11128" y="1286"/>
                  </a:cubicBezTo>
                  <a:cubicBezTo>
                    <a:pt x="10682" y="660"/>
                    <a:pt x="9944" y="246"/>
                    <a:pt x="9106" y="246"/>
                  </a:cubicBezTo>
                  <a:cubicBezTo>
                    <a:pt x="8156" y="246"/>
                    <a:pt x="7352" y="772"/>
                    <a:pt x="6916" y="1520"/>
                  </a:cubicBezTo>
                  <a:cubicBezTo>
                    <a:pt x="6659" y="1442"/>
                    <a:pt x="6402" y="1386"/>
                    <a:pt x="6123" y="1386"/>
                  </a:cubicBezTo>
                  <a:cubicBezTo>
                    <a:pt x="5173" y="1386"/>
                    <a:pt x="4346" y="1922"/>
                    <a:pt x="3922" y="2704"/>
                  </a:cubicBezTo>
                  <a:cubicBezTo>
                    <a:pt x="3531" y="2135"/>
                    <a:pt x="2883" y="1777"/>
                    <a:pt x="2157" y="1777"/>
                  </a:cubicBezTo>
                  <a:cubicBezTo>
                    <a:pt x="961" y="1777"/>
                    <a:pt x="0" y="2738"/>
                    <a:pt x="0" y="3922"/>
                  </a:cubicBezTo>
                  <a:cubicBezTo>
                    <a:pt x="0" y="4749"/>
                    <a:pt x="458" y="5464"/>
                    <a:pt x="1140" y="5822"/>
                  </a:cubicBezTo>
                  <a:cubicBezTo>
                    <a:pt x="514" y="6313"/>
                    <a:pt x="112" y="7062"/>
                    <a:pt x="112" y="7922"/>
                  </a:cubicBezTo>
                  <a:cubicBezTo>
                    <a:pt x="112" y="8671"/>
                    <a:pt x="436" y="9341"/>
                    <a:pt x="939" y="9833"/>
                  </a:cubicBezTo>
                  <a:cubicBezTo>
                    <a:pt x="1408" y="10280"/>
                    <a:pt x="2056" y="10559"/>
                    <a:pt x="2771" y="10559"/>
                  </a:cubicBezTo>
                  <a:cubicBezTo>
                    <a:pt x="3050" y="10559"/>
                    <a:pt x="3307" y="10514"/>
                    <a:pt x="3564" y="10436"/>
                  </a:cubicBezTo>
                  <a:cubicBezTo>
                    <a:pt x="3810" y="10771"/>
                    <a:pt x="4190" y="11017"/>
                    <a:pt x="4615" y="11107"/>
                  </a:cubicBezTo>
                  <a:cubicBezTo>
                    <a:pt x="4983" y="11408"/>
                    <a:pt x="5464" y="11609"/>
                    <a:pt x="5989" y="11609"/>
                  </a:cubicBezTo>
                  <a:cubicBezTo>
                    <a:pt x="6156" y="11609"/>
                    <a:pt x="6324" y="11576"/>
                    <a:pt x="6480" y="11554"/>
                  </a:cubicBezTo>
                  <a:cubicBezTo>
                    <a:pt x="6548" y="11811"/>
                    <a:pt x="6805" y="12000"/>
                    <a:pt x="7084" y="12000"/>
                  </a:cubicBezTo>
                  <a:cubicBezTo>
                    <a:pt x="7196" y="12000"/>
                    <a:pt x="7285" y="11967"/>
                    <a:pt x="7374" y="11922"/>
                  </a:cubicBezTo>
                  <a:cubicBezTo>
                    <a:pt x="7475" y="11978"/>
                    <a:pt x="7598" y="12023"/>
                    <a:pt x="7721" y="12023"/>
                  </a:cubicBezTo>
                  <a:cubicBezTo>
                    <a:pt x="7967" y="12023"/>
                    <a:pt x="8168" y="11900"/>
                    <a:pt x="8279" y="11721"/>
                  </a:cubicBezTo>
                  <a:lnTo>
                    <a:pt x="8313" y="11721"/>
                  </a:lnTo>
                  <a:cubicBezTo>
                    <a:pt x="8536" y="11721"/>
                    <a:pt x="8715" y="11621"/>
                    <a:pt x="8860" y="11464"/>
                  </a:cubicBezTo>
                  <a:lnTo>
                    <a:pt x="8838" y="11464"/>
                  </a:lnTo>
                  <a:cubicBezTo>
                    <a:pt x="8972" y="11464"/>
                    <a:pt x="9095" y="11442"/>
                    <a:pt x="9196" y="11386"/>
                  </a:cubicBezTo>
                  <a:cubicBezTo>
                    <a:pt x="9330" y="11531"/>
                    <a:pt x="9508" y="11632"/>
                    <a:pt x="9732" y="11632"/>
                  </a:cubicBezTo>
                  <a:cubicBezTo>
                    <a:pt x="9844" y="11632"/>
                    <a:pt x="9944" y="11609"/>
                    <a:pt x="10034" y="11565"/>
                  </a:cubicBezTo>
                  <a:cubicBezTo>
                    <a:pt x="10067" y="11732"/>
                    <a:pt x="10212" y="11855"/>
                    <a:pt x="10380" y="11855"/>
                  </a:cubicBezTo>
                  <a:cubicBezTo>
                    <a:pt x="10402" y="11855"/>
                    <a:pt x="10447" y="11844"/>
                    <a:pt x="10480" y="11844"/>
                  </a:cubicBezTo>
                  <a:cubicBezTo>
                    <a:pt x="10648" y="12034"/>
                    <a:pt x="10883" y="12168"/>
                    <a:pt x="11162" y="12168"/>
                  </a:cubicBezTo>
                  <a:cubicBezTo>
                    <a:pt x="11553" y="12168"/>
                    <a:pt x="11888" y="11900"/>
                    <a:pt x="12000" y="11554"/>
                  </a:cubicBezTo>
                  <a:cubicBezTo>
                    <a:pt x="12179" y="11788"/>
                    <a:pt x="12458" y="11945"/>
                    <a:pt x="12782" y="11945"/>
                  </a:cubicBezTo>
                  <a:cubicBezTo>
                    <a:pt x="13050" y="11945"/>
                    <a:pt x="13285" y="11833"/>
                    <a:pt x="13452" y="11665"/>
                  </a:cubicBezTo>
                  <a:cubicBezTo>
                    <a:pt x="13553" y="11699"/>
                    <a:pt x="13665" y="11721"/>
                    <a:pt x="13754" y="11721"/>
                  </a:cubicBezTo>
                  <a:cubicBezTo>
                    <a:pt x="13922" y="11721"/>
                    <a:pt x="14089" y="11676"/>
                    <a:pt x="14246" y="11587"/>
                  </a:cubicBezTo>
                  <a:cubicBezTo>
                    <a:pt x="14391" y="11688"/>
                    <a:pt x="14559" y="11743"/>
                    <a:pt x="14737" y="11743"/>
                  </a:cubicBezTo>
                  <a:cubicBezTo>
                    <a:pt x="14894" y="11743"/>
                    <a:pt x="15017" y="11699"/>
                    <a:pt x="15140" y="11632"/>
                  </a:cubicBezTo>
                  <a:cubicBezTo>
                    <a:pt x="15240" y="11665"/>
                    <a:pt x="15341" y="11688"/>
                    <a:pt x="15430" y="11688"/>
                  </a:cubicBezTo>
                  <a:cubicBezTo>
                    <a:pt x="15542" y="11688"/>
                    <a:pt x="15654" y="11665"/>
                    <a:pt x="15754" y="11621"/>
                  </a:cubicBezTo>
                  <a:cubicBezTo>
                    <a:pt x="15899" y="11710"/>
                    <a:pt x="16067" y="11777"/>
                    <a:pt x="16246" y="11777"/>
                  </a:cubicBezTo>
                  <a:cubicBezTo>
                    <a:pt x="16603" y="11777"/>
                    <a:pt x="16916" y="11565"/>
                    <a:pt x="17050" y="11252"/>
                  </a:cubicBezTo>
                  <a:cubicBezTo>
                    <a:pt x="17084" y="11263"/>
                    <a:pt x="17106" y="11263"/>
                    <a:pt x="17140" y="11263"/>
                  </a:cubicBezTo>
                  <a:cubicBezTo>
                    <a:pt x="17553" y="11263"/>
                    <a:pt x="17888" y="10928"/>
                    <a:pt x="17888" y="10514"/>
                  </a:cubicBezTo>
                  <a:lnTo>
                    <a:pt x="17888" y="10503"/>
                  </a:lnTo>
                  <a:cubicBezTo>
                    <a:pt x="18056" y="10559"/>
                    <a:pt x="18246" y="10593"/>
                    <a:pt x="18424" y="10593"/>
                  </a:cubicBezTo>
                  <a:cubicBezTo>
                    <a:pt x="18827" y="10593"/>
                    <a:pt x="19195" y="10459"/>
                    <a:pt x="19486" y="10224"/>
                  </a:cubicBezTo>
                  <a:cubicBezTo>
                    <a:pt x="19698" y="10347"/>
                    <a:pt x="19933" y="10414"/>
                    <a:pt x="20179" y="10414"/>
                  </a:cubicBezTo>
                  <a:cubicBezTo>
                    <a:pt x="20905" y="10414"/>
                    <a:pt x="21497" y="9866"/>
                    <a:pt x="21553" y="9163"/>
                  </a:cubicBezTo>
                  <a:lnTo>
                    <a:pt x="21687" y="9163"/>
                  </a:lnTo>
                  <a:cubicBezTo>
                    <a:pt x="22894" y="9163"/>
                    <a:pt x="23866" y="8190"/>
                    <a:pt x="23866" y="6995"/>
                  </a:cubicBezTo>
                  <a:cubicBezTo>
                    <a:pt x="23866" y="6704"/>
                    <a:pt x="23810" y="6414"/>
                    <a:pt x="23698" y="6146"/>
                  </a:cubicBezTo>
                  <a:cubicBezTo>
                    <a:pt x="24123" y="5643"/>
                    <a:pt x="24391" y="4984"/>
                    <a:pt x="24346" y="4291"/>
                  </a:cubicBezTo>
                  <a:cubicBezTo>
                    <a:pt x="24346" y="3397"/>
                    <a:pt x="23944" y="2582"/>
                    <a:pt x="23296" y="2056"/>
                  </a:cubicBezTo>
                  <a:cubicBezTo>
                    <a:pt x="22793" y="1610"/>
                    <a:pt x="22123" y="1353"/>
                    <a:pt x="21408" y="1353"/>
                  </a:cubicBezTo>
                  <a:cubicBezTo>
                    <a:pt x="20771" y="1353"/>
                    <a:pt x="20167" y="1565"/>
                    <a:pt x="19676" y="1922"/>
                  </a:cubicBezTo>
                  <a:cubicBezTo>
                    <a:pt x="19195" y="1420"/>
                    <a:pt x="18503" y="1107"/>
                    <a:pt x="17743" y="1107"/>
                  </a:cubicBezTo>
                  <a:cubicBezTo>
                    <a:pt x="17095" y="1107"/>
                    <a:pt x="16492" y="1341"/>
                    <a:pt x="16033" y="1721"/>
                  </a:cubicBezTo>
                  <a:cubicBezTo>
                    <a:pt x="15642" y="716"/>
                    <a:pt x="14681" y="1"/>
                    <a:pt x="13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3626625" y="8475280"/>
              <a:ext cx="1407180" cy="606120"/>
            </a:xfrm>
            <a:custGeom>
              <a:avLst/>
              <a:gdLst/>
              <a:ahLst/>
              <a:cxnLst/>
              <a:rect l="l" t="t" r="r" b="b"/>
              <a:pathLst>
                <a:path w="23453" h="10102" extrusionOk="0">
                  <a:moveTo>
                    <a:pt x="22391" y="1"/>
                  </a:moveTo>
                  <a:lnTo>
                    <a:pt x="22391" y="12"/>
                  </a:lnTo>
                  <a:cubicBezTo>
                    <a:pt x="22391" y="23"/>
                    <a:pt x="22369" y="56"/>
                    <a:pt x="22369" y="68"/>
                  </a:cubicBezTo>
                  <a:cubicBezTo>
                    <a:pt x="21777" y="2917"/>
                    <a:pt x="19799" y="5308"/>
                    <a:pt x="17140" y="6470"/>
                  </a:cubicBezTo>
                  <a:cubicBezTo>
                    <a:pt x="16213" y="6861"/>
                    <a:pt x="15274" y="7207"/>
                    <a:pt x="14313" y="7475"/>
                  </a:cubicBezTo>
                  <a:cubicBezTo>
                    <a:pt x="13847" y="7594"/>
                    <a:pt x="13368" y="7654"/>
                    <a:pt x="12889" y="7654"/>
                  </a:cubicBezTo>
                  <a:cubicBezTo>
                    <a:pt x="12555" y="7654"/>
                    <a:pt x="12220" y="7625"/>
                    <a:pt x="11889" y="7565"/>
                  </a:cubicBezTo>
                  <a:cubicBezTo>
                    <a:pt x="10358" y="7285"/>
                    <a:pt x="8883" y="7107"/>
                    <a:pt x="7442" y="7006"/>
                  </a:cubicBezTo>
                  <a:cubicBezTo>
                    <a:pt x="7280" y="7001"/>
                    <a:pt x="7123" y="6998"/>
                    <a:pt x="6968" y="6998"/>
                  </a:cubicBezTo>
                  <a:cubicBezTo>
                    <a:pt x="6813" y="6998"/>
                    <a:pt x="6660" y="7001"/>
                    <a:pt x="6503" y="7006"/>
                  </a:cubicBezTo>
                  <a:cubicBezTo>
                    <a:pt x="4425" y="7118"/>
                    <a:pt x="2246" y="7386"/>
                    <a:pt x="1" y="7766"/>
                  </a:cubicBezTo>
                  <a:cubicBezTo>
                    <a:pt x="470" y="8213"/>
                    <a:pt x="1118" y="8492"/>
                    <a:pt x="1833" y="8492"/>
                  </a:cubicBezTo>
                  <a:cubicBezTo>
                    <a:pt x="2112" y="8492"/>
                    <a:pt x="2369" y="8447"/>
                    <a:pt x="2626" y="8369"/>
                  </a:cubicBezTo>
                  <a:cubicBezTo>
                    <a:pt x="2872" y="8704"/>
                    <a:pt x="3252" y="8950"/>
                    <a:pt x="3677" y="9040"/>
                  </a:cubicBezTo>
                  <a:cubicBezTo>
                    <a:pt x="4045" y="9341"/>
                    <a:pt x="4526" y="9542"/>
                    <a:pt x="5051" y="9542"/>
                  </a:cubicBezTo>
                  <a:cubicBezTo>
                    <a:pt x="5218" y="9542"/>
                    <a:pt x="5386" y="9509"/>
                    <a:pt x="5542" y="9487"/>
                  </a:cubicBezTo>
                  <a:cubicBezTo>
                    <a:pt x="5610" y="9744"/>
                    <a:pt x="5867" y="9933"/>
                    <a:pt x="6146" y="9933"/>
                  </a:cubicBezTo>
                  <a:cubicBezTo>
                    <a:pt x="6258" y="9933"/>
                    <a:pt x="6347" y="9900"/>
                    <a:pt x="6436" y="9855"/>
                  </a:cubicBezTo>
                  <a:cubicBezTo>
                    <a:pt x="6537" y="9911"/>
                    <a:pt x="6660" y="9956"/>
                    <a:pt x="6783" y="9956"/>
                  </a:cubicBezTo>
                  <a:cubicBezTo>
                    <a:pt x="7029" y="9956"/>
                    <a:pt x="7230" y="9833"/>
                    <a:pt x="7341" y="9654"/>
                  </a:cubicBezTo>
                  <a:lnTo>
                    <a:pt x="7375" y="9654"/>
                  </a:lnTo>
                  <a:cubicBezTo>
                    <a:pt x="7598" y="9654"/>
                    <a:pt x="7777" y="9554"/>
                    <a:pt x="7922" y="9397"/>
                  </a:cubicBezTo>
                  <a:lnTo>
                    <a:pt x="7900" y="9397"/>
                  </a:lnTo>
                  <a:cubicBezTo>
                    <a:pt x="8034" y="9397"/>
                    <a:pt x="8157" y="9375"/>
                    <a:pt x="8258" y="9319"/>
                  </a:cubicBezTo>
                  <a:cubicBezTo>
                    <a:pt x="8392" y="9464"/>
                    <a:pt x="8570" y="9565"/>
                    <a:pt x="8794" y="9565"/>
                  </a:cubicBezTo>
                  <a:cubicBezTo>
                    <a:pt x="8906" y="9565"/>
                    <a:pt x="9006" y="9542"/>
                    <a:pt x="9096" y="9498"/>
                  </a:cubicBezTo>
                  <a:cubicBezTo>
                    <a:pt x="9129" y="9665"/>
                    <a:pt x="9274" y="9788"/>
                    <a:pt x="9442" y="9788"/>
                  </a:cubicBezTo>
                  <a:cubicBezTo>
                    <a:pt x="9464" y="9788"/>
                    <a:pt x="9509" y="9777"/>
                    <a:pt x="9542" y="9777"/>
                  </a:cubicBezTo>
                  <a:cubicBezTo>
                    <a:pt x="9710" y="9967"/>
                    <a:pt x="9945" y="10101"/>
                    <a:pt x="10224" y="10101"/>
                  </a:cubicBezTo>
                  <a:cubicBezTo>
                    <a:pt x="10615" y="10101"/>
                    <a:pt x="10950" y="9833"/>
                    <a:pt x="11062" y="9487"/>
                  </a:cubicBezTo>
                  <a:cubicBezTo>
                    <a:pt x="11241" y="9721"/>
                    <a:pt x="11520" y="9878"/>
                    <a:pt x="11844" y="9878"/>
                  </a:cubicBezTo>
                  <a:cubicBezTo>
                    <a:pt x="12112" y="9878"/>
                    <a:pt x="12347" y="9766"/>
                    <a:pt x="12514" y="9598"/>
                  </a:cubicBezTo>
                  <a:cubicBezTo>
                    <a:pt x="12615" y="9632"/>
                    <a:pt x="12727" y="9654"/>
                    <a:pt x="12816" y="9654"/>
                  </a:cubicBezTo>
                  <a:cubicBezTo>
                    <a:pt x="12984" y="9654"/>
                    <a:pt x="13151" y="9609"/>
                    <a:pt x="13308" y="9520"/>
                  </a:cubicBezTo>
                  <a:cubicBezTo>
                    <a:pt x="13453" y="9621"/>
                    <a:pt x="13621" y="9676"/>
                    <a:pt x="13799" y="9676"/>
                  </a:cubicBezTo>
                  <a:cubicBezTo>
                    <a:pt x="13956" y="9676"/>
                    <a:pt x="14079" y="9632"/>
                    <a:pt x="14202" y="9565"/>
                  </a:cubicBezTo>
                  <a:cubicBezTo>
                    <a:pt x="14302" y="9598"/>
                    <a:pt x="14403" y="9621"/>
                    <a:pt x="14492" y="9621"/>
                  </a:cubicBezTo>
                  <a:cubicBezTo>
                    <a:pt x="14604" y="9621"/>
                    <a:pt x="14716" y="9598"/>
                    <a:pt x="14816" y="9554"/>
                  </a:cubicBezTo>
                  <a:cubicBezTo>
                    <a:pt x="14961" y="9643"/>
                    <a:pt x="15129" y="9710"/>
                    <a:pt x="15308" y="9710"/>
                  </a:cubicBezTo>
                  <a:cubicBezTo>
                    <a:pt x="15665" y="9710"/>
                    <a:pt x="15978" y="9498"/>
                    <a:pt x="16112" y="9185"/>
                  </a:cubicBezTo>
                  <a:cubicBezTo>
                    <a:pt x="16146" y="9196"/>
                    <a:pt x="16168" y="9196"/>
                    <a:pt x="16202" y="9196"/>
                  </a:cubicBezTo>
                  <a:cubicBezTo>
                    <a:pt x="16615" y="9196"/>
                    <a:pt x="16950" y="8861"/>
                    <a:pt x="16950" y="8447"/>
                  </a:cubicBezTo>
                  <a:lnTo>
                    <a:pt x="16950" y="8436"/>
                  </a:lnTo>
                  <a:cubicBezTo>
                    <a:pt x="17118" y="8492"/>
                    <a:pt x="17308" y="8526"/>
                    <a:pt x="17486" y="8526"/>
                  </a:cubicBezTo>
                  <a:cubicBezTo>
                    <a:pt x="17889" y="8526"/>
                    <a:pt x="18257" y="8392"/>
                    <a:pt x="18548" y="8157"/>
                  </a:cubicBezTo>
                  <a:cubicBezTo>
                    <a:pt x="18760" y="8280"/>
                    <a:pt x="18995" y="8347"/>
                    <a:pt x="19241" y="8347"/>
                  </a:cubicBezTo>
                  <a:cubicBezTo>
                    <a:pt x="19967" y="8347"/>
                    <a:pt x="20559" y="7799"/>
                    <a:pt x="20615" y="7096"/>
                  </a:cubicBezTo>
                  <a:lnTo>
                    <a:pt x="20749" y="7096"/>
                  </a:lnTo>
                  <a:cubicBezTo>
                    <a:pt x="21956" y="7096"/>
                    <a:pt x="22928" y="6123"/>
                    <a:pt x="22928" y="4928"/>
                  </a:cubicBezTo>
                  <a:cubicBezTo>
                    <a:pt x="22928" y="4637"/>
                    <a:pt x="22872" y="4347"/>
                    <a:pt x="22760" y="4079"/>
                  </a:cubicBezTo>
                  <a:cubicBezTo>
                    <a:pt x="23185" y="3576"/>
                    <a:pt x="23453" y="2917"/>
                    <a:pt x="23431" y="2235"/>
                  </a:cubicBezTo>
                  <a:cubicBezTo>
                    <a:pt x="23431" y="1341"/>
                    <a:pt x="23028" y="526"/>
                    <a:pt x="22391"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4012125" y="9850720"/>
              <a:ext cx="641580" cy="619020"/>
            </a:xfrm>
            <a:custGeom>
              <a:avLst/>
              <a:gdLst/>
              <a:ahLst/>
              <a:cxnLst/>
              <a:rect l="l" t="t" r="r" b="b"/>
              <a:pathLst>
                <a:path w="10693" h="10317" extrusionOk="0">
                  <a:moveTo>
                    <a:pt x="5363" y="4439"/>
                  </a:moveTo>
                  <a:cubicBezTo>
                    <a:pt x="5911" y="4439"/>
                    <a:pt x="6358" y="4886"/>
                    <a:pt x="6358" y="5423"/>
                  </a:cubicBezTo>
                  <a:cubicBezTo>
                    <a:pt x="6358" y="5970"/>
                    <a:pt x="5911" y="6417"/>
                    <a:pt x="5363" y="6417"/>
                  </a:cubicBezTo>
                  <a:cubicBezTo>
                    <a:pt x="4816" y="6417"/>
                    <a:pt x="4369" y="5970"/>
                    <a:pt x="4369" y="5423"/>
                  </a:cubicBezTo>
                  <a:cubicBezTo>
                    <a:pt x="4369" y="4886"/>
                    <a:pt x="4816" y="4439"/>
                    <a:pt x="5363" y="4439"/>
                  </a:cubicBezTo>
                  <a:close/>
                  <a:moveTo>
                    <a:pt x="5280" y="1"/>
                  </a:moveTo>
                  <a:cubicBezTo>
                    <a:pt x="4816" y="1"/>
                    <a:pt x="4353" y="76"/>
                    <a:pt x="3911" y="227"/>
                  </a:cubicBezTo>
                  <a:cubicBezTo>
                    <a:pt x="3397" y="406"/>
                    <a:pt x="2950" y="618"/>
                    <a:pt x="2536" y="875"/>
                  </a:cubicBezTo>
                  <a:cubicBezTo>
                    <a:pt x="2983" y="2004"/>
                    <a:pt x="3676" y="3166"/>
                    <a:pt x="4414" y="4339"/>
                  </a:cubicBezTo>
                  <a:cubicBezTo>
                    <a:pt x="4157" y="4562"/>
                    <a:pt x="3989" y="4864"/>
                    <a:pt x="3933" y="5210"/>
                  </a:cubicBezTo>
                  <a:cubicBezTo>
                    <a:pt x="2671" y="5255"/>
                    <a:pt x="1441" y="5344"/>
                    <a:pt x="324" y="5545"/>
                  </a:cubicBezTo>
                  <a:cubicBezTo>
                    <a:pt x="212" y="5568"/>
                    <a:pt x="101" y="5590"/>
                    <a:pt x="0" y="5624"/>
                  </a:cubicBezTo>
                  <a:cubicBezTo>
                    <a:pt x="11" y="6093"/>
                    <a:pt x="101" y="6596"/>
                    <a:pt x="235" y="7110"/>
                  </a:cubicBezTo>
                  <a:cubicBezTo>
                    <a:pt x="268" y="7199"/>
                    <a:pt x="291" y="7300"/>
                    <a:pt x="324" y="7378"/>
                  </a:cubicBezTo>
                  <a:cubicBezTo>
                    <a:pt x="604" y="8205"/>
                    <a:pt x="1129" y="8931"/>
                    <a:pt x="1844" y="9434"/>
                  </a:cubicBezTo>
                  <a:cubicBezTo>
                    <a:pt x="2246" y="9724"/>
                    <a:pt x="2693" y="10026"/>
                    <a:pt x="3173" y="10305"/>
                  </a:cubicBezTo>
                  <a:cubicBezTo>
                    <a:pt x="3698" y="9210"/>
                    <a:pt x="4302" y="8048"/>
                    <a:pt x="4983" y="6808"/>
                  </a:cubicBezTo>
                  <a:cubicBezTo>
                    <a:pt x="5106" y="6842"/>
                    <a:pt x="5240" y="6864"/>
                    <a:pt x="5374" y="6864"/>
                  </a:cubicBezTo>
                  <a:cubicBezTo>
                    <a:pt x="5486" y="6864"/>
                    <a:pt x="5598" y="6853"/>
                    <a:pt x="5710" y="6819"/>
                  </a:cubicBezTo>
                  <a:cubicBezTo>
                    <a:pt x="6391" y="8071"/>
                    <a:pt x="6994" y="9244"/>
                    <a:pt x="7531" y="10316"/>
                  </a:cubicBezTo>
                  <a:cubicBezTo>
                    <a:pt x="8000" y="10037"/>
                    <a:pt x="8447" y="9747"/>
                    <a:pt x="8849" y="9445"/>
                  </a:cubicBezTo>
                  <a:cubicBezTo>
                    <a:pt x="8939" y="9378"/>
                    <a:pt x="9039" y="9322"/>
                    <a:pt x="9106" y="9255"/>
                  </a:cubicBezTo>
                  <a:cubicBezTo>
                    <a:pt x="9765" y="8696"/>
                    <a:pt x="10235" y="7959"/>
                    <a:pt x="10458" y="7132"/>
                  </a:cubicBezTo>
                  <a:cubicBezTo>
                    <a:pt x="10603" y="6618"/>
                    <a:pt x="10682" y="6115"/>
                    <a:pt x="10693" y="5635"/>
                  </a:cubicBezTo>
                  <a:cubicBezTo>
                    <a:pt x="10179" y="5534"/>
                    <a:pt x="9654" y="5456"/>
                    <a:pt x="9095" y="5400"/>
                  </a:cubicBezTo>
                  <a:cubicBezTo>
                    <a:pt x="8346" y="5311"/>
                    <a:pt x="7587" y="5266"/>
                    <a:pt x="6805" y="5244"/>
                  </a:cubicBezTo>
                  <a:cubicBezTo>
                    <a:pt x="6760" y="4886"/>
                    <a:pt x="6581" y="4573"/>
                    <a:pt x="6324" y="4339"/>
                  </a:cubicBezTo>
                  <a:cubicBezTo>
                    <a:pt x="6972" y="3076"/>
                    <a:pt x="7598" y="1925"/>
                    <a:pt x="8201" y="875"/>
                  </a:cubicBezTo>
                  <a:cubicBezTo>
                    <a:pt x="7698" y="641"/>
                    <a:pt x="7218" y="428"/>
                    <a:pt x="6749" y="261"/>
                  </a:cubicBezTo>
                  <a:cubicBezTo>
                    <a:pt x="6275" y="87"/>
                    <a:pt x="5777"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48"/>
          <p:cNvGrpSpPr/>
          <p:nvPr/>
        </p:nvGrpSpPr>
        <p:grpSpPr>
          <a:xfrm>
            <a:off x="8013143" y="2874590"/>
            <a:ext cx="1678377" cy="1948690"/>
            <a:chOff x="4921125" y="9250240"/>
            <a:chExt cx="1676700" cy="1946160"/>
          </a:xfrm>
        </p:grpSpPr>
        <p:sp>
          <p:nvSpPr>
            <p:cNvPr id="1350" name="Google Shape;1350;p48"/>
            <p:cNvSpPr/>
            <p:nvPr/>
          </p:nvSpPr>
          <p:spPr>
            <a:xfrm>
              <a:off x="5000265" y="9860320"/>
              <a:ext cx="1348200" cy="1302600"/>
            </a:xfrm>
            <a:custGeom>
              <a:avLst/>
              <a:gdLst/>
              <a:ahLst/>
              <a:cxnLst/>
              <a:rect l="l" t="t" r="r" b="b"/>
              <a:pathLst>
                <a:path w="22470" h="21710" extrusionOk="0">
                  <a:moveTo>
                    <a:pt x="3576" y="0"/>
                  </a:moveTo>
                  <a:lnTo>
                    <a:pt x="3576" y="1184"/>
                  </a:lnTo>
                  <a:cubicBezTo>
                    <a:pt x="3218" y="8525"/>
                    <a:pt x="2134" y="15251"/>
                    <a:pt x="145" y="21229"/>
                  </a:cubicBezTo>
                  <a:lnTo>
                    <a:pt x="67" y="21486"/>
                  </a:lnTo>
                  <a:cubicBezTo>
                    <a:pt x="56" y="21553"/>
                    <a:pt x="23" y="21631"/>
                    <a:pt x="0" y="21709"/>
                  </a:cubicBezTo>
                  <a:lnTo>
                    <a:pt x="22469" y="21709"/>
                  </a:lnTo>
                  <a:cubicBezTo>
                    <a:pt x="20525" y="16201"/>
                    <a:pt x="19508" y="9207"/>
                    <a:pt x="18883" y="1575"/>
                  </a:cubicBezTo>
                  <a:cubicBezTo>
                    <a:pt x="18860" y="1486"/>
                    <a:pt x="18860" y="1374"/>
                    <a:pt x="18849" y="1274"/>
                  </a:cubicBezTo>
                  <a:lnTo>
                    <a:pt x="18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5122245" y="9812680"/>
              <a:ext cx="1104840" cy="55020"/>
            </a:xfrm>
            <a:custGeom>
              <a:avLst/>
              <a:gdLst/>
              <a:ahLst/>
              <a:cxnLst/>
              <a:rect l="l" t="t" r="r" b="b"/>
              <a:pathLst>
                <a:path w="18414" h="917" extrusionOk="0">
                  <a:moveTo>
                    <a:pt x="459" y="1"/>
                  </a:moveTo>
                  <a:cubicBezTo>
                    <a:pt x="213" y="1"/>
                    <a:pt x="1" y="213"/>
                    <a:pt x="1" y="459"/>
                  </a:cubicBezTo>
                  <a:cubicBezTo>
                    <a:pt x="1" y="716"/>
                    <a:pt x="213" y="917"/>
                    <a:pt x="459" y="917"/>
                  </a:cubicBezTo>
                  <a:lnTo>
                    <a:pt x="17945" y="917"/>
                  </a:lnTo>
                  <a:cubicBezTo>
                    <a:pt x="18202" y="917"/>
                    <a:pt x="18414" y="716"/>
                    <a:pt x="18414" y="459"/>
                  </a:cubicBezTo>
                  <a:cubicBezTo>
                    <a:pt x="18414" y="358"/>
                    <a:pt x="18369" y="269"/>
                    <a:pt x="18313" y="191"/>
                  </a:cubicBezTo>
                  <a:cubicBezTo>
                    <a:pt x="18224" y="68"/>
                    <a:pt x="18101" y="1"/>
                    <a:pt x="17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5427945" y="10251820"/>
              <a:ext cx="492780" cy="492780"/>
            </a:xfrm>
            <a:custGeom>
              <a:avLst/>
              <a:gdLst/>
              <a:ahLst/>
              <a:cxnLst/>
              <a:rect l="l" t="t" r="r" b="b"/>
              <a:pathLst>
                <a:path w="8213" h="8213" extrusionOk="0">
                  <a:moveTo>
                    <a:pt x="4112" y="0"/>
                  </a:moveTo>
                  <a:cubicBezTo>
                    <a:pt x="2671" y="0"/>
                    <a:pt x="1397" y="738"/>
                    <a:pt x="671" y="1855"/>
                  </a:cubicBezTo>
                  <a:cubicBezTo>
                    <a:pt x="258" y="2492"/>
                    <a:pt x="1" y="3263"/>
                    <a:pt x="1" y="4101"/>
                  </a:cubicBezTo>
                  <a:cubicBezTo>
                    <a:pt x="1" y="4927"/>
                    <a:pt x="258" y="5710"/>
                    <a:pt x="671" y="6346"/>
                  </a:cubicBezTo>
                  <a:cubicBezTo>
                    <a:pt x="1420" y="7464"/>
                    <a:pt x="2671" y="8212"/>
                    <a:pt x="4112" y="8212"/>
                  </a:cubicBezTo>
                  <a:cubicBezTo>
                    <a:pt x="5084" y="8212"/>
                    <a:pt x="5978" y="7877"/>
                    <a:pt x="6682" y="7296"/>
                  </a:cubicBezTo>
                  <a:cubicBezTo>
                    <a:pt x="7621" y="6548"/>
                    <a:pt x="8213" y="5386"/>
                    <a:pt x="8213" y="4101"/>
                  </a:cubicBezTo>
                  <a:cubicBezTo>
                    <a:pt x="8213" y="2816"/>
                    <a:pt x="7621" y="1665"/>
                    <a:pt x="6682" y="905"/>
                  </a:cubicBezTo>
                  <a:cubicBezTo>
                    <a:pt x="5978" y="335"/>
                    <a:pt x="5084" y="0"/>
                    <a:pt x="4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5000925" y="9860320"/>
              <a:ext cx="1596900" cy="1303260"/>
            </a:xfrm>
            <a:custGeom>
              <a:avLst/>
              <a:gdLst/>
              <a:ahLst/>
              <a:cxnLst/>
              <a:rect l="l" t="t" r="r" b="b"/>
              <a:pathLst>
                <a:path w="26615" h="21721" extrusionOk="0">
                  <a:moveTo>
                    <a:pt x="3576" y="0"/>
                  </a:moveTo>
                  <a:lnTo>
                    <a:pt x="3576" y="559"/>
                  </a:lnTo>
                  <a:cubicBezTo>
                    <a:pt x="8090" y="1162"/>
                    <a:pt x="12592" y="1520"/>
                    <a:pt x="17106" y="1575"/>
                  </a:cubicBezTo>
                  <a:cubicBezTo>
                    <a:pt x="18346" y="20447"/>
                    <a:pt x="26615" y="20704"/>
                    <a:pt x="0" y="21262"/>
                  </a:cubicBezTo>
                  <a:cubicBezTo>
                    <a:pt x="34" y="21374"/>
                    <a:pt x="112" y="21609"/>
                    <a:pt x="157" y="21720"/>
                  </a:cubicBezTo>
                  <a:lnTo>
                    <a:pt x="22469" y="21720"/>
                  </a:lnTo>
                  <a:cubicBezTo>
                    <a:pt x="20514" y="16201"/>
                    <a:pt x="19497" y="9207"/>
                    <a:pt x="18883" y="1575"/>
                  </a:cubicBezTo>
                  <a:cubicBezTo>
                    <a:pt x="18838" y="1162"/>
                    <a:pt x="18872" y="425"/>
                    <a:pt x="18849"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4921125" y="11134000"/>
              <a:ext cx="1506420" cy="62400"/>
            </a:xfrm>
            <a:custGeom>
              <a:avLst/>
              <a:gdLst/>
              <a:ahLst/>
              <a:cxnLst/>
              <a:rect l="l" t="t" r="r" b="b"/>
              <a:pathLst>
                <a:path w="25107" h="1040" extrusionOk="0">
                  <a:moveTo>
                    <a:pt x="425" y="1"/>
                  </a:moveTo>
                  <a:cubicBezTo>
                    <a:pt x="180" y="1"/>
                    <a:pt x="1" y="235"/>
                    <a:pt x="1" y="515"/>
                  </a:cubicBezTo>
                  <a:cubicBezTo>
                    <a:pt x="1" y="794"/>
                    <a:pt x="180" y="1040"/>
                    <a:pt x="425" y="1040"/>
                  </a:cubicBezTo>
                  <a:lnTo>
                    <a:pt x="24693" y="1040"/>
                  </a:lnTo>
                  <a:cubicBezTo>
                    <a:pt x="24928" y="1040"/>
                    <a:pt x="25107" y="794"/>
                    <a:pt x="25107" y="515"/>
                  </a:cubicBezTo>
                  <a:cubicBezTo>
                    <a:pt x="25107" y="224"/>
                    <a:pt x="24917" y="1"/>
                    <a:pt x="24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5153085" y="9250240"/>
              <a:ext cx="1000920" cy="498840"/>
            </a:xfrm>
            <a:custGeom>
              <a:avLst/>
              <a:gdLst/>
              <a:ahLst/>
              <a:cxnLst/>
              <a:rect l="l" t="t" r="r" b="b"/>
              <a:pathLst>
                <a:path w="16682" h="8314" extrusionOk="0">
                  <a:moveTo>
                    <a:pt x="9252" y="1"/>
                  </a:moveTo>
                  <a:cubicBezTo>
                    <a:pt x="8593" y="1"/>
                    <a:pt x="8023" y="347"/>
                    <a:pt x="7699" y="861"/>
                  </a:cubicBezTo>
                  <a:cubicBezTo>
                    <a:pt x="7665" y="861"/>
                    <a:pt x="7643" y="883"/>
                    <a:pt x="7609" y="883"/>
                  </a:cubicBezTo>
                  <a:cubicBezTo>
                    <a:pt x="7297" y="448"/>
                    <a:pt x="6794" y="168"/>
                    <a:pt x="6213" y="168"/>
                  </a:cubicBezTo>
                  <a:cubicBezTo>
                    <a:pt x="5576" y="168"/>
                    <a:pt x="5017" y="515"/>
                    <a:pt x="4727" y="1029"/>
                  </a:cubicBezTo>
                  <a:cubicBezTo>
                    <a:pt x="4559" y="962"/>
                    <a:pt x="4369" y="939"/>
                    <a:pt x="4179" y="939"/>
                  </a:cubicBezTo>
                  <a:cubicBezTo>
                    <a:pt x="3531" y="939"/>
                    <a:pt x="2962" y="1297"/>
                    <a:pt x="2682" y="1844"/>
                  </a:cubicBezTo>
                  <a:cubicBezTo>
                    <a:pt x="2414" y="1453"/>
                    <a:pt x="1967" y="1196"/>
                    <a:pt x="1464" y="1196"/>
                  </a:cubicBezTo>
                  <a:cubicBezTo>
                    <a:pt x="660" y="1196"/>
                    <a:pt x="1" y="1855"/>
                    <a:pt x="1" y="2671"/>
                  </a:cubicBezTo>
                  <a:cubicBezTo>
                    <a:pt x="1" y="3230"/>
                    <a:pt x="325" y="3710"/>
                    <a:pt x="783" y="3967"/>
                  </a:cubicBezTo>
                  <a:cubicBezTo>
                    <a:pt x="369" y="4291"/>
                    <a:pt x="90" y="4805"/>
                    <a:pt x="90" y="5386"/>
                  </a:cubicBezTo>
                  <a:cubicBezTo>
                    <a:pt x="90" y="5911"/>
                    <a:pt x="291" y="6369"/>
                    <a:pt x="649" y="6704"/>
                  </a:cubicBezTo>
                  <a:cubicBezTo>
                    <a:pt x="984" y="7006"/>
                    <a:pt x="1408" y="7207"/>
                    <a:pt x="1900" y="7207"/>
                  </a:cubicBezTo>
                  <a:cubicBezTo>
                    <a:pt x="2101" y="7207"/>
                    <a:pt x="2280" y="7174"/>
                    <a:pt x="2448" y="7118"/>
                  </a:cubicBezTo>
                  <a:cubicBezTo>
                    <a:pt x="2615" y="7364"/>
                    <a:pt x="2861" y="7531"/>
                    <a:pt x="3163" y="7587"/>
                  </a:cubicBezTo>
                  <a:cubicBezTo>
                    <a:pt x="3408" y="7788"/>
                    <a:pt x="3732" y="7933"/>
                    <a:pt x="4090" y="7933"/>
                  </a:cubicBezTo>
                  <a:cubicBezTo>
                    <a:pt x="4224" y="7933"/>
                    <a:pt x="4313" y="7922"/>
                    <a:pt x="4425" y="7889"/>
                  </a:cubicBezTo>
                  <a:cubicBezTo>
                    <a:pt x="4481" y="8068"/>
                    <a:pt x="4649" y="8202"/>
                    <a:pt x="4850" y="8202"/>
                  </a:cubicBezTo>
                  <a:cubicBezTo>
                    <a:pt x="4917" y="8202"/>
                    <a:pt x="4984" y="8168"/>
                    <a:pt x="5040" y="8146"/>
                  </a:cubicBezTo>
                  <a:cubicBezTo>
                    <a:pt x="5118" y="8179"/>
                    <a:pt x="5196" y="8213"/>
                    <a:pt x="5285" y="8213"/>
                  </a:cubicBezTo>
                  <a:cubicBezTo>
                    <a:pt x="5453" y="8213"/>
                    <a:pt x="5587" y="8123"/>
                    <a:pt x="5677" y="8001"/>
                  </a:cubicBezTo>
                  <a:lnTo>
                    <a:pt x="5688" y="8001"/>
                  </a:lnTo>
                  <a:cubicBezTo>
                    <a:pt x="5844" y="8001"/>
                    <a:pt x="5967" y="7933"/>
                    <a:pt x="6068" y="7833"/>
                  </a:cubicBezTo>
                  <a:lnTo>
                    <a:pt x="6079" y="7833"/>
                  </a:lnTo>
                  <a:cubicBezTo>
                    <a:pt x="6157" y="7833"/>
                    <a:pt x="6246" y="7811"/>
                    <a:pt x="6313" y="7777"/>
                  </a:cubicBezTo>
                  <a:cubicBezTo>
                    <a:pt x="6414" y="7878"/>
                    <a:pt x="6537" y="7945"/>
                    <a:pt x="6693" y="7945"/>
                  </a:cubicBezTo>
                  <a:cubicBezTo>
                    <a:pt x="6760" y="7945"/>
                    <a:pt x="6839" y="7933"/>
                    <a:pt x="6894" y="7900"/>
                  </a:cubicBezTo>
                  <a:cubicBezTo>
                    <a:pt x="6917" y="8012"/>
                    <a:pt x="7006" y="8101"/>
                    <a:pt x="7129" y="8101"/>
                  </a:cubicBezTo>
                  <a:cubicBezTo>
                    <a:pt x="7151" y="8101"/>
                    <a:pt x="7174" y="8090"/>
                    <a:pt x="7196" y="8090"/>
                  </a:cubicBezTo>
                  <a:cubicBezTo>
                    <a:pt x="7308" y="8224"/>
                    <a:pt x="7475" y="8313"/>
                    <a:pt x="7654" y="8313"/>
                  </a:cubicBezTo>
                  <a:cubicBezTo>
                    <a:pt x="7922" y="8313"/>
                    <a:pt x="8146" y="8123"/>
                    <a:pt x="8235" y="7889"/>
                  </a:cubicBezTo>
                  <a:cubicBezTo>
                    <a:pt x="8358" y="8045"/>
                    <a:pt x="8537" y="8157"/>
                    <a:pt x="8760" y="8157"/>
                  </a:cubicBezTo>
                  <a:cubicBezTo>
                    <a:pt x="8939" y="8157"/>
                    <a:pt x="9095" y="8090"/>
                    <a:pt x="9218" y="7978"/>
                  </a:cubicBezTo>
                  <a:cubicBezTo>
                    <a:pt x="9285" y="7989"/>
                    <a:pt x="9364" y="8001"/>
                    <a:pt x="9431" y="8001"/>
                  </a:cubicBezTo>
                  <a:cubicBezTo>
                    <a:pt x="9554" y="8001"/>
                    <a:pt x="9665" y="7978"/>
                    <a:pt x="9766" y="7922"/>
                  </a:cubicBezTo>
                  <a:cubicBezTo>
                    <a:pt x="9866" y="7989"/>
                    <a:pt x="9978" y="8034"/>
                    <a:pt x="10101" y="8034"/>
                  </a:cubicBezTo>
                  <a:cubicBezTo>
                    <a:pt x="10202" y="8034"/>
                    <a:pt x="10291" y="8001"/>
                    <a:pt x="10380" y="7956"/>
                  </a:cubicBezTo>
                  <a:cubicBezTo>
                    <a:pt x="10436" y="7989"/>
                    <a:pt x="10503" y="8001"/>
                    <a:pt x="10570" y="8001"/>
                  </a:cubicBezTo>
                  <a:cubicBezTo>
                    <a:pt x="10660" y="8001"/>
                    <a:pt x="10727" y="7989"/>
                    <a:pt x="10794" y="7956"/>
                  </a:cubicBezTo>
                  <a:cubicBezTo>
                    <a:pt x="10894" y="8012"/>
                    <a:pt x="11006" y="8056"/>
                    <a:pt x="11129" y="8056"/>
                  </a:cubicBezTo>
                  <a:cubicBezTo>
                    <a:pt x="11375" y="8056"/>
                    <a:pt x="11576" y="7922"/>
                    <a:pt x="11676" y="7710"/>
                  </a:cubicBezTo>
                  <a:lnTo>
                    <a:pt x="11732" y="7710"/>
                  </a:lnTo>
                  <a:cubicBezTo>
                    <a:pt x="12012" y="7710"/>
                    <a:pt x="12246" y="7475"/>
                    <a:pt x="12246" y="7196"/>
                  </a:cubicBezTo>
                  <a:cubicBezTo>
                    <a:pt x="12358" y="7230"/>
                    <a:pt x="12492" y="7263"/>
                    <a:pt x="12615" y="7263"/>
                  </a:cubicBezTo>
                  <a:cubicBezTo>
                    <a:pt x="12894" y="7263"/>
                    <a:pt x="13140" y="7163"/>
                    <a:pt x="13341" y="7006"/>
                  </a:cubicBezTo>
                  <a:cubicBezTo>
                    <a:pt x="13475" y="7096"/>
                    <a:pt x="13643" y="7140"/>
                    <a:pt x="13811" y="7140"/>
                  </a:cubicBezTo>
                  <a:cubicBezTo>
                    <a:pt x="14302" y="7140"/>
                    <a:pt x="14716" y="6760"/>
                    <a:pt x="14749" y="6269"/>
                  </a:cubicBezTo>
                  <a:lnTo>
                    <a:pt x="14850" y="6269"/>
                  </a:lnTo>
                  <a:cubicBezTo>
                    <a:pt x="15676" y="6269"/>
                    <a:pt x="16347" y="5621"/>
                    <a:pt x="16347" y="4794"/>
                  </a:cubicBezTo>
                  <a:cubicBezTo>
                    <a:pt x="16347" y="4582"/>
                    <a:pt x="16302" y="4380"/>
                    <a:pt x="16224" y="4202"/>
                  </a:cubicBezTo>
                  <a:cubicBezTo>
                    <a:pt x="16503" y="3855"/>
                    <a:pt x="16682" y="3408"/>
                    <a:pt x="16637" y="2928"/>
                  </a:cubicBezTo>
                  <a:cubicBezTo>
                    <a:pt x="16637" y="2313"/>
                    <a:pt x="16358" y="1755"/>
                    <a:pt x="15922" y="1397"/>
                  </a:cubicBezTo>
                  <a:cubicBezTo>
                    <a:pt x="15576" y="1107"/>
                    <a:pt x="15129" y="917"/>
                    <a:pt x="14637" y="917"/>
                  </a:cubicBezTo>
                  <a:cubicBezTo>
                    <a:pt x="14190" y="917"/>
                    <a:pt x="13788" y="1062"/>
                    <a:pt x="13453" y="1308"/>
                  </a:cubicBezTo>
                  <a:cubicBezTo>
                    <a:pt x="13118" y="973"/>
                    <a:pt x="12649" y="749"/>
                    <a:pt x="12123" y="749"/>
                  </a:cubicBezTo>
                  <a:cubicBezTo>
                    <a:pt x="11676" y="749"/>
                    <a:pt x="11274" y="906"/>
                    <a:pt x="10950" y="1174"/>
                  </a:cubicBezTo>
                  <a:cubicBezTo>
                    <a:pt x="10704" y="492"/>
                    <a:pt x="10034" y="1"/>
                    <a:pt x="9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5191965" y="9332020"/>
              <a:ext cx="962040" cy="417060"/>
            </a:xfrm>
            <a:custGeom>
              <a:avLst/>
              <a:gdLst/>
              <a:ahLst/>
              <a:cxnLst/>
              <a:rect l="l" t="t" r="r" b="b"/>
              <a:pathLst>
                <a:path w="16034" h="6951" extrusionOk="0">
                  <a:moveTo>
                    <a:pt x="15319" y="1"/>
                  </a:moveTo>
                  <a:lnTo>
                    <a:pt x="15319" y="23"/>
                  </a:lnTo>
                  <a:cubicBezTo>
                    <a:pt x="15308" y="34"/>
                    <a:pt x="15308" y="45"/>
                    <a:pt x="15308" y="57"/>
                  </a:cubicBezTo>
                  <a:cubicBezTo>
                    <a:pt x="14883" y="2001"/>
                    <a:pt x="13542" y="3632"/>
                    <a:pt x="11710" y="4436"/>
                  </a:cubicBezTo>
                  <a:cubicBezTo>
                    <a:pt x="11084" y="4716"/>
                    <a:pt x="10447" y="4950"/>
                    <a:pt x="9788" y="5129"/>
                  </a:cubicBezTo>
                  <a:cubicBezTo>
                    <a:pt x="9472" y="5219"/>
                    <a:pt x="9153" y="5261"/>
                    <a:pt x="8832" y="5261"/>
                  </a:cubicBezTo>
                  <a:cubicBezTo>
                    <a:pt x="8596" y="5261"/>
                    <a:pt x="8360" y="5239"/>
                    <a:pt x="8123" y="5196"/>
                  </a:cubicBezTo>
                  <a:cubicBezTo>
                    <a:pt x="7096" y="5017"/>
                    <a:pt x="6068" y="4895"/>
                    <a:pt x="5096" y="4827"/>
                  </a:cubicBezTo>
                  <a:cubicBezTo>
                    <a:pt x="4984" y="4816"/>
                    <a:pt x="4875" y="4811"/>
                    <a:pt x="4767" y="4811"/>
                  </a:cubicBezTo>
                  <a:cubicBezTo>
                    <a:pt x="4660" y="4811"/>
                    <a:pt x="4554" y="4816"/>
                    <a:pt x="4448" y="4827"/>
                  </a:cubicBezTo>
                  <a:cubicBezTo>
                    <a:pt x="3029" y="4895"/>
                    <a:pt x="1531" y="5084"/>
                    <a:pt x="1" y="5341"/>
                  </a:cubicBezTo>
                  <a:cubicBezTo>
                    <a:pt x="336" y="5643"/>
                    <a:pt x="760" y="5844"/>
                    <a:pt x="1252" y="5844"/>
                  </a:cubicBezTo>
                  <a:cubicBezTo>
                    <a:pt x="1453" y="5844"/>
                    <a:pt x="1632" y="5811"/>
                    <a:pt x="1800" y="5755"/>
                  </a:cubicBezTo>
                  <a:cubicBezTo>
                    <a:pt x="1967" y="6001"/>
                    <a:pt x="2213" y="6168"/>
                    <a:pt x="2515" y="6224"/>
                  </a:cubicBezTo>
                  <a:cubicBezTo>
                    <a:pt x="2760" y="6425"/>
                    <a:pt x="3084" y="6570"/>
                    <a:pt x="3442" y="6570"/>
                  </a:cubicBezTo>
                  <a:cubicBezTo>
                    <a:pt x="3576" y="6570"/>
                    <a:pt x="3665" y="6559"/>
                    <a:pt x="3777" y="6526"/>
                  </a:cubicBezTo>
                  <a:cubicBezTo>
                    <a:pt x="3833" y="6705"/>
                    <a:pt x="4001" y="6839"/>
                    <a:pt x="4202" y="6839"/>
                  </a:cubicBezTo>
                  <a:cubicBezTo>
                    <a:pt x="4269" y="6839"/>
                    <a:pt x="4336" y="6805"/>
                    <a:pt x="4392" y="6783"/>
                  </a:cubicBezTo>
                  <a:cubicBezTo>
                    <a:pt x="4470" y="6816"/>
                    <a:pt x="4548" y="6850"/>
                    <a:pt x="4637" y="6850"/>
                  </a:cubicBezTo>
                  <a:cubicBezTo>
                    <a:pt x="4805" y="6850"/>
                    <a:pt x="4939" y="6760"/>
                    <a:pt x="5029" y="6638"/>
                  </a:cubicBezTo>
                  <a:lnTo>
                    <a:pt x="5040" y="6638"/>
                  </a:lnTo>
                  <a:cubicBezTo>
                    <a:pt x="5196" y="6638"/>
                    <a:pt x="5319" y="6570"/>
                    <a:pt x="5420" y="6470"/>
                  </a:cubicBezTo>
                  <a:lnTo>
                    <a:pt x="5431" y="6470"/>
                  </a:lnTo>
                  <a:cubicBezTo>
                    <a:pt x="5509" y="6470"/>
                    <a:pt x="5598" y="6448"/>
                    <a:pt x="5665" y="6414"/>
                  </a:cubicBezTo>
                  <a:cubicBezTo>
                    <a:pt x="5766" y="6515"/>
                    <a:pt x="5889" y="6582"/>
                    <a:pt x="6045" y="6582"/>
                  </a:cubicBezTo>
                  <a:cubicBezTo>
                    <a:pt x="6112" y="6582"/>
                    <a:pt x="6191" y="6570"/>
                    <a:pt x="6246" y="6537"/>
                  </a:cubicBezTo>
                  <a:cubicBezTo>
                    <a:pt x="6269" y="6649"/>
                    <a:pt x="6358" y="6738"/>
                    <a:pt x="6481" y="6738"/>
                  </a:cubicBezTo>
                  <a:cubicBezTo>
                    <a:pt x="6503" y="6738"/>
                    <a:pt x="6526" y="6727"/>
                    <a:pt x="6548" y="6727"/>
                  </a:cubicBezTo>
                  <a:cubicBezTo>
                    <a:pt x="6660" y="6861"/>
                    <a:pt x="6827" y="6950"/>
                    <a:pt x="7006" y="6950"/>
                  </a:cubicBezTo>
                  <a:cubicBezTo>
                    <a:pt x="7274" y="6950"/>
                    <a:pt x="7498" y="6760"/>
                    <a:pt x="7587" y="6526"/>
                  </a:cubicBezTo>
                  <a:cubicBezTo>
                    <a:pt x="7710" y="6682"/>
                    <a:pt x="7889" y="6794"/>
                    <a:pt x="8112" y="6794"/>
                  </a:cubicBezTo>
                  <a:cubicBezTo>
                    <a:pt x="8291" y="6794"/>
                    <a:pt x="8447" y="6727"/>
                    <a:pt x="8570" y="6615"/>
                  </a:cubicBezTo>
                  <a:cubicBezTo>
                    <a:pt x="8637" y="6626"/>
                    <a:pt x="8716" y="6638"/>
                    <a:pt x="8783" y="6638"/>
                  </a:cubicBezTo>
                  <a:cubicBezTo>
                    <a:pt x="8906" y="6638"/>
                    <a:pt x="9017" y="6615"/>
                    <a:pt x="9118" y="6559"/>
                  </a:cubicBezTo>
                  <a:cubicBezTo>
                    <a:pt x="9218" y="6626"/>
                    <a:pt x="9330" y="6671"/>
                    <a:pt x="9453" y="6671"/>
                  </a:cubicBezTo>
                  <a:cubicBezTo>
                    <a:pt x="9554" y="6671"/>
                    <a:pt x="9643" y="6638"/>
                    <a:pt x="9732" y="6593"/>
                  </a:cubicBezTo>
                  <a:cubicBezTo>
                    <a:pt x="9788" y="6626"/>
                    <a:pt x="9855" y="6638"/>
                    <a:pt x="9922" y="6638"/>
                  </a:cubicBezTo>
                  <a:cubicBezTo>
                    <a:pt x="10012" y="6638"/>
                    <a:pt x="10079" y="6626"/>
                    <a:pt x="10146" y="6593"/>
                  </a:cubicBezTo>
                  <a:cubicBezTo>
                    <a:pt x="10246" y="6649"/>
                    <a:pt x="10358" y="6693"/>
                    <a:pt x="10481" y="6693"/>
                  </a:cubicBezTo>
                  <a:cubicBezTo>
                    <a:pt x="10727" y="6693"/>
                    <a:pt x="10928" y="6559"/>
                    <a:pt x="11028" y="6347"/>
                  </a:cubicBezTo>
                  <a:lnTo>
                    <a:pt x="11084" y="6347"/>
                  </a:lnTo>
                  <a:cubicBezTo>
                    <a:pt x="11364" y="6347"/>
                    <a:pt x="11598" y="6112"/>
                    <a:pt x="11598" y="5833"/>
                  </a:cubicBezTo>
                  <a:cubicBezTo>
                    <a:pt x="11710" y="5867"/>
                    <a:pt x="11844" y="5900"/>
                    <a:pt x="11967" y="5900"/>
                  </a:cubicBezTo>
                  <a:cubicBezTo>
                    <a:pt x="12246" y="5900"/>
                    <a:pt x="12492" y="5800"/>
                    <a:pt x="12693" y="5643"/>
                  </a:cubicBezTo>
                  <a:cubicBezTo>
                    <a:pt x="12827" y="5733"/>
                    <a:pt x="12995" y="5777"/>
                    <a:pt x="13163" y="5777"/>
                  </a:cubicBezTo>
                  <a:cubicBezTo>
                    <a:pt x="13654" y="5777"/>
                    <a:pt x="14068" y="5397"/>
                    <a:pt x="14101" y="4906"/>
                  </a:cubicBezTo>
                  <a:lnTo>
                    <a:pt x="14202" y="4906"/>
                  </a:lnTo>
                  <a:cubicBezTo>
                    <a:pt x="15028" y="4906"/>
                    <a:pt x="15699" y="4258"/>
                    <a:pt x="15699" y="3431"/>
                  </a:cubicBezTo>
                  <a:cubicBezTo>
                    <a:pt x="15699" y="3219"/>
                    <a:pt x="15654" y="3017"/>
                    <a:pt x="15576" y="2839"/>
                  </a:cubicBezTo>
                  <a:cubicBezTo>
                    <a:pt x="15855" y="2492"/>
                    <a:pt x="16034" y="2045"/>
                    <a:pt x="16034" y="1543"/>
                  </a:cubicBezTo>
                  <a:cubicBezTo>
                    <a:pt x="16034" y="928"/>
                    <a:pt x="15755" y="369"/>
                    <a:pt x="15319"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5454105" y="10276240"/>
              <a:ext cx="439800" cy="423420"/>
            </a:xfrm>
            <a:custGeom>
              <a:avLst/>
              <a:gdLst/>
              <a:ahLst/>
              <a:cxnLst/>
              <a:rect l="l" t="t" r="r" b="b"/>
              <a:pathLst>
                <a:path w="7330" h="7057" extrusionOk="0">
                  <a:moveTo>
                    <a:pt x="3687" y="3012"/>
                  </a:moveTo>
                  <a:cubicBezTo>
                    <a:pt x="4067" y="3012"/>
                    <a:pt x="4369" y="3314"/>
                    <a:pt x="4369" y="3694"/>
                  </a:cubicBezTo>
                  <a:cubicBezTo>
                    <a:pt x="4369" y="4074"/>
                    <a:pt x="4067" y="4386"/>
                    <a:pt x="3687" y="4386"/>
                  </a:cubicBezTo>
                  <a:cubicBezTo>
                    <a:pt x="3308" y="4386"/>
                    <a:pt x="3006" y="4074"/>
                    <a:pt x="3006" y="3694"/>
                  </a:cubicBezTo>
                  <a:cubicBezTo>
                    <a:pt x="3006" y="3314"/>
                    <a:pt x="3308" y="3012"/>
                    <a:pt x="3687" y="3012"/>
                  </a:cubicBezTo>
                  <a:close/>
                  <a:moveTo>
                    <a:pt x="3629" y="1"/>
                  </a:moveTo>
                  <a:cubicBezTo>
                    <a:pt x="3308" y="1"/>
                    <a:pt x="2987" y="54"/>
                    <a:pt x="2682" y="163"/>
                  </a:cubicBezTo>
                  <a:cubicBezTo>
                    <a:pt x="2335" y="286"/>
                    <a:pt x="2011" y="431"/>
                    <a:pt x="1743" y="599"/>
                  </a:cubicBezTo>
                  <a:cubicBezTo>
                    <a:pt x="2056" y="1358"/>
                    <a:pt x="2514" y="2163"/>
                    <a:pt x="3017" y="2967"/>
                  </a:cubicBezTo>
                  <a:cubicBezTo>
                    <a:pt x="2849" y="3124"/>
                    <a:pt x="2727" y="3336"/>
                    <a:pt x="2693" y="3571"/>
                  </a:cubicBezTo>
                  <a:cubicBezTo>
                    <a:pt x="1833" y="3593"/>
                    <a:pt x="984" y="3649"/>
                    <a:pt x="224" y="3805"/>
                  </a:cubicBezTo>
                  <a:cubicBezTo>
                    <a:pt x="157" y="3817"/>
                    <a:pt x="67" y="3839"/>
                    <a:pt x="0" y="3850"/>
                  </a:cubicBezTo>
                  <a:cubicBezTo>
                    <a:pt x="12" y="4174"/>
                    <a:pt x="67" y="4520"/>
                    <a:pt x="168" y="4867"/>
                  </a:cubicBezTo>
                  <a:cubicBezTo>
                    <a:pt x="179" y="4923"/>
                    <a:pt x="201" y="4990"/>
                    <a:pt x="224" y="5046"/>
                  </a:cubicBezTo>
                  <a:cubicBezTo>
                    <a:pt x="425" y="5604"/>
                    <a:pt x="782" y="6107"/>
                    <a:pt x="1274" y="6465"/>
                  </a:cubicBezTo>
                  <a:cubicBezTo>
                    <a:pt x="1553" y="6654"/>
                    <a:pt x="1855" y="6856"/>
                    <a:pt x="2179" y="7046"/>
                  </a:cubicBezTo>
                  <a:cubicBezTo>
                    <a:pt x="2548" y="6308"/>
                    <a:pt x="2961" y="5515"/>
                    <a:pt x="3419" y="4655"/>
                  </a:cubicBezTo>
                  <a:cubicBezTo>
                    <a:pt x="3509" y="4688"/>
                    <a:pt x="3587" y="4699"/>
                    <a:pt x="3687" y="4699"/>
                  </a:cubicBezTo>
                  <a:cubicBezTo>
                    <a:pt x="3777" y="4699"/>
                    <a:pt x="3844" y="4688"/>
                    <a:pt x="3911" y="4677"/>
                  </a:cubicBezTo>
                  <a:cubicBezTo>
                    <a:pt x="4369" y="5526"/>
                    <a:pt x="4794" y="6319"/>
                    <a:pt x="5151" y="7057"/>
                  </a:cubicBezTo>
                  <a:cubicBezTo>
                    <a:pt x="5475" y="6867"/>
                    <a:pt x="5788" y="6666"/>
                    <a:pt x="6067" y="6476"/>
                  </a:cubicBezTo>
                  <a:cubicBezTo>
                    <a:pt x="6123" y="6431"/>
                    <a:pt x="6190" y="6386"/>
                    <a:pt x="6246" y="6330"/>
                  </a:cubicBezTo>
                  <a:cubicBezTo>
                    <a:pt x="6693" y="5962"/>
                    <a:pt x="7017" y="5459"/>
                    <a:pt x="7162" y="4878"/>
                  </a:cubicBezTo>
                  <a:cubicBezTo>
                    <a:pt x="7263" y="4520"/>
                    <a:pt x="7319" y="4185"/>
                    <a:pt x="7330" y="3861"/>
                  </a:cubicBezTo>
                  <a:cubicBezTo>
                    <a:pt x="6983" y="3783"/>
                    <a:pt x="6626" y="3727"/>
                    <a:pt x="6246" y="3682"/>
                  </a:cubicBezTo>
                  <a:cubicBezTo>
                    <a:pt x="5743" y="3627"/>
                    <a:pt x="5207" y="3604"/>
                    <a:pt x="4671" y="3582"/>
                  </a:cubicBezTo>
                  <a:cubicBezTo>
                    <a:pt x="4637" y="3336"/>
                    <a:pt x="4514" y="3124"/>
                    <a:pt x="4347" y="2967"/>
                  </a:cubicBezTo>
                  <a:cubicBezTo>
                    <a:pt x="4782" y="2107"/>
                    <a:pt x="5207" y="1325"/>
                    <a:pt x="5620" y="599"/>
                  </a:cubicBezTo>
                  <a:cubicBezTo>
                    <a:pt x="5285" y="431"/>
                    <a:pt x="4950" y="286"/>
                    <a:pt x="4626" y="174"/>
                  </a:cubicBezTo>
                  <a:cubicBezTo>
                    <a:pt x="4305" y="60"/>
                    <a:pt x="3967" y="1"/>
                    <a:pt x="3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8"/>
          <p:cNvGrpSpPr/>
          <p:nvPr/>
        </p:nvGrpSpPr>
        <p:grpSpPr>
          <a:xfrm>
            <a:off x="5151548" y="2845632"/>
            <a:ext cx="2204442" cy="1977648"/>
            <a:chOff x="3231105" y="9220060"/>
            <a:chExt cx="2202240" cy="1975080"/>
          </a:xfrm>
        </p:grpSpPr>
        <p:sp>
          <p:nvSpPr>
            <p:cNvPr id="1359" name="Google Shape;1359;p48"/>
            <p:cNvSpPr/>
            <p:nvPr/>
          </p:nvSpPr>
          <p:spPr>
            <a:xfrm>
              <a:off x="3375885" y="9822760"/>
              <a:ext cx="89940" cy="813900"/>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3375885" y="9822760"/>
              <a:ext cx="89940" cy="813240"/>
            </a:xfrm>
            <a:custGeom>
              <a:avLst/>
              <a:gdLst/>
              <a:ahLst/>
              <a:cxnLst/>
              <a:rect l="l" t="t" r="r" b="b"/>
              <a:pathLst>
                <a:path w="1499" h="13554" extrusionOk="0">
                  <a:moveTo>
                    <a:pt x="202" y="0"/>
                  </a:moveTo>
                  <a:lnTo>
                    <a:pt x="828" y="123"/>
                  </a:lnTo>
                  <a:cubicBezTo>
                    <a:pt x="984" y="157"/>
                    <a:pt x="1096" y="291"/>
                    <a:pt x="1096" y="447"/>
                  </a:cubicBezTo>
                  <a:lnTo>
                    <a:pt x="1264" y="12816"/>
                  </a:lnTo>
                  <a:cubicBezTo>
                    <a:pt x="1264" y="12983"/>
                    <a:pt x="1152" y="13151"/>
                    <a:pt x="995" y="13207"/>
                  </a:cubicBezTo>
                  <a:lnTo>
                    <a:pt x="1" y="13553"/>
                  </a:lnTo>
                  <a:lnTo>
                    <a:pt x="1498" y="13553"/>
                  </a:lnTo>
                  <a:lnTo>
                    <a:pt x="130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3312225" y="10636600"/>
              <a:ext cx="697920" cy="469980"/>
            </a:xfrm>
            <a:custGeom>
              <a:avLst/>
              <a:gdLst/>
              <a:ahLst/>
              <a:cxnLst/>
              <a:rect l="l" t="t" r="r" b="b"/>
              <a:pathLst>
                <a:path w="11632" h="7833" extrusionOk="0">
                  <a:moveTo>
                    <a:pt x="1" y="0"/>
                  </a:moveTo>
                  <a:lnTo>
                    <a:pt x="1" y="7833"/>
                  </a:lnTo>
                  <a:lnTo>
                    <a:pt x="11632" y="7833"/>
                  </a:lnTo>
                  <a:lnTo>
                    <a:pt x="11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3931665" y="10470340"/>
              <a:ext cx="861480" cy="636240"/>
            </a:xfrm>
            <a:custGeom>
              <a:avLst/>
              <a:gdLst/>
              <a:ahLst/>
              <a:cxnLst/>
              <a:rect l="l" t="t" r="r" b="b"/>
              <a:pathLst>
                <a:path w="14358" h="10604" extrusionOk="0">
                  <a:moveTo>
                    <a:pt x="0" y="1"/>
                  </a:moveTo>
                  <a:lnTo>
                    <a:pt x="0" y="10604"/>
                  </a:lnTo>
                  <a:lnTo>
                    <a:pt x="14358" y="10604"/>
                  </a:lnTo>
                  <a:lnTo>
                    <a:pt x="1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4792425" y="10759300"/>
              <a:ext cx="570540" cy="347280"/>
            </a:xfrm>
            <a:custGeom>
              <a:avLst/>
              <a:gdLst/>
              <a:ahLst/>
              <a:cxnLst/>
              <a:rect l="l" t="t" r="r" b="b"/>
              <a:pathLst>
                <a:path w="9509" h="5788" extrusionOk="0">
                  <a:moveTo>
                    <a:pt x="1" y="0"/>
                  </a:moveTo>
                  <a:lnTo>
                    <a:pt x="1" y="5788"/>
                  </a:lnTo>
                  <a:lnTo>
                    <a:pt x="9509" y="5788"/>
                  </a:lnTo>
                  <a:lnTo>
                    <a:pt x="9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3369885" y="1074856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363802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3638025" y="10938940"/>
              <a:ext cx="203220" cy="89220"/>
            </a:xfrm>
            <a:custGeom>
              <a:avLst/>
              <a:gdLst/>
              <a:ahLst/>
              <a:cxnLst/>
              <a:rect l="l" t="t" r="r" b="b"/>
              <a:pathLst>
                <a:path w="3387" h="1487" extrusionOk="0">
                  <a:moveTo>
                    <a:pt x="1" y="0"/>
                  </a:moveTo>
                  <a:lnTo>
                    <a:pt x="1"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3369885" y="10938940"/>
              <a:ext cx="203160" cy="89220"/>
            </a:xfrm>
            <a:custGeom>
              <a:avLst/>
              <a:gdLst/>
              <a:ahLst/>
              <a:cxnLst/>
              <a:rect l="l" t="t" r="r" b="b"/>
              <a:pathLst>
                <a:path w="3386" h="1487" extrusionOk="0">
                  <a:moveTo>
                    <a:pt x="0" y="0"/>
                  </a:moveTo>
                  <a:lnTo>
                    <a:pt x="0"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4840005" y="10826320"/>
              <a:ext cx="202560" cy="89880"/>
            </a:xfrm>
            <a:custGeom>
              <a:avLst/>
              <a:gdLst/>
              <a:ahLst/>
              <a:cxnLst/>
              <a:rect l="l" t="t" r="r" b="b"/>
              <a:pathLst>
                <a:path w="3376"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5109525" y="1082632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5109525" y="10993900"/>
              <a:ext cx="203160" cy="89880"/>
            </a:xfrm>
            <a:custGeom>
              <a:avLst/>
              <a:gdLst/>
              <a:ahLst/>
              <a:cxnLst/>
              <a:rect l="l" t="t" r="r" b="b"/>
              <a:pathLst>
                <a:path w="3386" h="1498" extrusionOk="0">
                  <a:moveTo>
                    <a:pt x="0" y="1"/>
                  </a:moveTo>
                  <a:lnTo>
                    <a:pt x="0"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4840005" y="10993900"/>
              <a:ext cx="202560" cy="89880"/>
            </a:xfrm>
            <a:custGeom>
              <a:avLst/>
              <a:gdLst/>
              <a:ahLst/>
              <a:cxnLst/>
              <a:rect l="l" t="t" r="r" b="b"/>
              <a:pathLst>
                <a:path w="3376" h="1498"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3998685" y="10591660"/>
              <a:ext cx="202500" cy="89940"/>
            </a:xfrm>
            <a:custGeom>
              <a:avLst/>
              <a:gdLst/>
              <a:ahLst/>
              <a:cxnLst/>
              <a:rect l="l" t="t" r="r" b="b"/>
              <a:pathLst>
                <a:path w="3375" h="1499"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4260165" y="10591660"/>
              <a:ext cx="202500" cy="89940"/>
            </a:xfrm>
            <a:custGeom>
              <a:avLst/>
              <a:gdLst/>
              <a:ahLst/>
              <a:cxnLst/>
              <a:rect l="l" t="t" r="r" b="b"/>
              <a:pathLst>
                <a:path w="3375" h="1499" extrusionOk="0">
                  <a:moveTo>
                    <a:pt x="0" y="1"/>
                  </a:moveTo>
                  <a:lnTo>
                    <a:pt x="0" y="1498"/>
                  </a:lnTo>
                  <a:lnTo>
                    <a:pt x="3374" y="1498"/>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4522245" y="10591660"/>
              <a:ext cx="203220" cy="89940"/>
            </a:xfrm>
            <a:custGeom>
              <a:avLst/>
              <a:gdLst/>
              <a:ahLst/>
              <a:cxnLst/>
              <a:rect l="l" t="t" r="r" b="b"/>
              <a:pathLst>
                <a:path w="3387" h="1499" extrusionOk="0">
                  <a:moveTo>
                    <a:pt x="1" y="1"/>
                  </a:moveTo>
                  <a:lnTo>
                    <a:pt x="1"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3998685" y="10748560"/>
              <a:ext cx="202500" cy="89880"/>
            </a:xfrm>
            <a:custGeom>
              <a:avLst/>
              <a:gdLst/>
              <a:ahLst/>
              <a:cxnLst/>
              <a:rect l="l" t="t" r="r" b="b"/>
              <a:pathLst>
                <a:path w="3375"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4260165" y="10748560"/>
              <a:ext cx="202500" cy="89880"/>
            </a:xfrm>
            <a:custGeom>
              <a:avLst/>
              <a:gdLst/>
              <a:ahLst/>
              <a:cxnLst/>
              <a:rect l="l" t="t" r="r" b="b"/>
              <a:pathLst>
                <a:path w="3375" h="1498" extrusionOk="0">
                  <a:moveTo>
                    <a:pt x="0" y="0"/>
                  </a:moveTo>
                  <a:lnTo>
                    <a:pt x="0" y="1498"/>
                  </a:lnTo>
                  <a:lnTo>
                    <a:pt x="3374" y="1498"/>
                  </a:lnTo>
                  <a:lnTo>
                    <a:pt x="3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452224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8"/>
            <p:cNvSpPr/>
            <p:nvPr/>
          </p:nvSpPr>
          <p:spPr>
            <a:xfrm>
              <a:off x="3998685" y="10905400"/>
              <a:ext cx="202500" cy="89220"/>
            </a:xfrm>
            <a:custGeom>
              <a:avLst/>
              <a:gdLst/>
              <a:ahLst/>
              <a:cxnLst/>
              <a:rect l="l" t="t" r="r" b="b"/>
              <a:pathLst>
                <a:path w="3375" h="1487" extrusionOk="0">
                  <a:moveTo>
                    <a:pt x="1" y="1"/>
                  </a:moveTo>
                  <a:lnTo>
                    <a:pt x="1" y="1487"/>
                  </a:lnTo>
                  <a:lnTo>
                    <a:pt x="3375" y="1487"/>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8"/>
            <p:cNvSpPr/>
            <p:nvPr/>
          </p:nvSpPr>
          <p:spPr>
            <a:xfrm>
              <a:off x="4260165" y="10905400"/>
              <a:ext cx="202500" cy="89220"/>
            </a:xfrm>
            <a:custGeom>
              <a:avLst/>
              <a:gdLst/>
              <a:ahLst/>
              <a:cxnLst/>
              <a:rect l="l" t="t" r="r" b="b"/>
              <a:pathLst>
                <a:path w="3375" h="1487" extrusionOk="0">
                  <a:moveTo>
                    <a:pt x="0" y="1"/>
                  </a:moveTo>
                  <a:lnTo>
                    <a:pt x="0" y="1487"/>
                  </a:lnTo>
                  <a:lnTo>
                    <a:pt x="3374" y="1487"/>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4522245" y="10905400"/>
              <a:ext cx="203220" cy="89220"/>
            </a:xfrm>
            <a:custGeom>
              <a:avLst/>
              <a:gdLst/>
              <a:ahLst/>
              <a:cxnLst/>
              <a:rect l="l" t="t" r="r" b="b"/>
              <a:pathLst>
                <a:path w="3387" h="1487" extrusionOk="0">
                  <a:moveTo>
                    <a:pt x="1" y="1"/>
                  </a:moveTo>
                  <a:lnTo>
                    <a:pt x="1" y="1487"/>
                  </a:lnTo>
                  <a:lnTo>
                    <a:pt x="3386" y="148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4792425" y="10759300"/>
              <a:ext cx="38940" cy="347280"/>
            </a:xfrm>
            <a:custGeom>
              <a:avLst/>
              <a:gdLst/>
              <a:ahLst/>
              <a:cxnLst/>
              <a:rect l="l" t="t" r="r" b="b"/>
              <a:pathLst>
                <a:path w="649" h="5788" extrusionOk="0">
                  <a:moveTo>
                    <a:pt x="1" y="0"/>
                  </a:moveTo>
                  <a:lnTo>
                    <a:pt x="1" y="5788"/>
                  </a:lnTo>
                  <a:lnTo>
                    <a:pt x="649" y="5788"/>
                  </a:lnTo>
                  <a:lnTo>
                    <a:pt x="36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3861945" y="10636600"/>
              <a:ext cx="69780" cy="469980"/>
            </a:xfrm>
            <a:custGeom>
              <a:avLst/>
              <a:gdLst/>
              <a:ahLst/>
              <a:cxnLst/>
              <a:rect l="l" t="t" r="r" b="b"/>
              <a:pathLst>
                <a:path w="1163" h="7833" extrusionOk="0">
                  <a:moveTo>
                    <a:pt x="682" y="0"/>
                  </a:moveTo>
                  <a:lnTo>
                    <a:pt x="0" y="7833"/>
                  </a:lnTo>
                  <a:lnTo>
                    <a:pt x="1162" y="7833"/>
                  </a:lnTo>
                  <a:lnTo>
                    <a:pt x="1162"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3297465" y="9220060"/>
              <a:ext cx="274920" cy="575940"/>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3343065" y="9293140"/>
              <a:ext cx="229320" cy="502860"/>
            </a:xfrm>
            <a:custGeom>
              <a:avLst/>
              <a:gdLst/>
              <a:ahLst/>
              <a:cxnLst/>
              <a:rect l="l" t="t" r="r" b="b"/>
              <a:pathLst>
                <a:path w="3822" h="8381" extrusionOk="0">
                  <a:moveTo>
                    <a:pt x="2648" y="1"/>
                  </a:moveTo>
                  <a:lnTo>
                    <a:pt x="2648" y="1"/>
                  </a:lnTo>
                  <a:cubicBezTo>
                    <a:pt x="2760" y="571"/>
                    <a:pt x="2704" y="1096"/>
                    <a:pt x="2548" y="1598"/>
                  </a:cubicBezTo>
                  <a:cubicBezTo>
                    <a:pt x="2459" y="1911"/>
                    <a:pt x="2514" y="2246"/>
                    <a:pt x="2727" y="2481"/>
                  </a:cubicBezTo>
                  <a:lnTo>
                    <a:pt x="2783" y="2537"/>
                  </a:lnTo>
                  <a:cubicBezTo>
                    <a:pt x="2939" y="2693"/>
                    <a:pt x="3017" y="2928"/>
                    <a:pt x="2950" y="3140"/>
                  </a:cubicBezTo>
                  <a:cubicBezTo>
                    <a:pt x="2872" y="3431"/>
                    <a:pt x="2716" y="3688"/>
                    <a:pt x="2514" y="3889"/>
                  </a:cubicBezTo>
                  <a:cubicBezTo>
                    <a:pt x="2369" y="4045"/>
                    <a:pt x="2269" y="4258"/>
                    <a:pt x="2224" y="4481"/>
                  </a:cubicBezTo>
                  <a:cubicBezTo>
                    <a:pt x="2179" y="4749"/>
                    <a:pt x="2179" y="4995"/>
                    <a:pt x="2269" y="5230"/>
                  </a:cubicBezTo>
                  <a:cubicBezTo>
                    <a:pt x="2291" y="5263"/>
                    <a:pt x="2313" y="5308"/>
                    <a:pt x="2336" y="5330"/>
                  </a:cubicBezTo>
                  <a:cubicBezTo>
                    <a:pt x="2615" y="5766"/>
                    <a:pt x="2425" y="6381"/>
                    <a:pt x="1922" y="6448"/>
                  </a:cubicBezTo>
                  <a:lnTo>
                    <a:pt x="1900" y="6448"/>
                  </a:lnTo>
                  <a:cubicBezTo>
                    <a:pt x="1804" y="6468"/>
                    <a:pt x="1708" y="6479"/>
                    <a:pt x="1612" y="6479"/>
                  </a:cubicBezTo>
                  <a:cubicBezTo>
                    <a:pt x="1397" y="6479"/>
                    <a:pt x="1185" y="6423"/>
                    <a:pt x="984" y="6291"/>
                  </a:cubicBezTo>
                  <a:cubicBezTo>
                    <a:pt x="649" y="6202"/>
                    <a:pt x="369" y="6001"/>
                    <a:pt x="112" y="5721"/>
                  </a:cubicBezTo>
                  <a:cubicBezTo>
                    <a:pt x="45" y="5855"/>
                    <a:pt x="0" y="5989"/>
                    <a:pt x="0" y="6135"/>
                  </a:cubicBezTo>
                  <a:cubicBezTo>
                    <a:pt x="0" y="6448"/>
                    <a:pt x="168" y="6716"/>
                    <a:pt x="425" y="6872"/>
                  </a:cubicBezTo>
                  <a:cubicBezTo>
                    <a:pt x="246" y="6984"/>
                    <a:pt x="112" y="7174"/>
                    <a:pt x="112" y="7420"/>
                  </a:cubicBezTo>
                  <a:cubicBezTo>
                    <a:pt x="112" y="7777"/>
                    <a:pt x="392" y="8056"/>
                    <a:pt x="749" y="8056"/>
                  </a:cubicBezTo>
                  <a:cubicBezTo>
                    <a:pt x="783" y="8056"/>
                    <a:pt x="838" y="8056"/>
                    <a:pt x="883" y="8045"/>
                  </a:cubicBezTo>
                  <a:cubicBezTo>
                    <a:pt x="928" y="8235"/>
                    <a:pt x="1095" y="8380"/>
                    <a:pt x="1285" y="8380"/>
                  </a:cubicBezTo>
                  <a:cubicBezTo>
                    <a:pt x="1498" y="8380"/>
                    <a:pt x="1654" y="8235"/>
                    <a:pt x="1699" y="8056"/>
                  </a:cubicBezTo>
                  <a:lnTo>
                    <a:pt x="1710" y="8056"/>
                  </a:lnTo>
                  <a:cubicBezTo>
                    <a:pt x="2056" y="8056"/>
                    <a:pt x="2336" y="7777"/>
                    <a:pt x="2336" y="7431"/>
                  </a:cubicBezTo>
                  <a:cubicBezTo>
                    <a:pt x="2336" y="7319"/>
                    <a:pt x="2313" y="7218"/>
                    <a:pt x="2257" y="7118"/>
                  </a:cubicBezTo>
                  <a:cubicBezTo>
                    <a:pt x="2593" y="7062"/>
                    <a:pt x="2838" y="6783"/>
                    <a:pt x="2838" y="6436"/>
                  </a:cubicBezTo>
                  <a:cubicBezTo>
                    <a:pt x="2838" y="6325"/>
                    <a:pt x="2816" y="6224"/>
                    <a:pt x="2771" y="6135"/>
                  </a:cubicBezTo>
                  <a:cubicBezTo>
                    <a:pt x="2794" y="6045"/>
                    <a:pt x="2827" y="5945"/>
                    <a:pt x="2827" y="5855"/>
                  </a:cubicBezTo>
                  <a:cubicBezTo>
                    <a:pt x="2827" y="5688"/>
                    <a:pt x="2771" y="5520"/>
                    <a:pt x="2682" y="5386"/>
                  </a:cubicBezTo>
                  <a:cubicBezTo>
                    <a:pt x="2850" y="5263"/>
                    <a:pt x="2961" y="5084"/>
                    <a:pt x="2995" y="4872"/>
                  </a:cubicBezTo>
                  <a:cubicBezTo>
                    <a:pt x="3241" y="4693"/>
                    <a:pt x="3397" y="4392"/>
                    <a:pt x="3397" y="4079"/>
                  </a:cubicBezTo>
                  <a:cubicBezTo>
                    <a:pt x="3397" y="3922"/>
                    <a:pt x="3352" y="3788"/>
                    <a:pt x="3285" y="3643"/>
                  </a:cubicBezTo>
                  <a:cubicBezTo>
                    <a:pt x="3609" y="3487"/>
                    <a:pt x="3822" y="3152"/>
                    <a:pt x="3822" y="2738"/>
                  </a:cubicBezTo>
                  <a:cubicBezTo>
                    <a:pt x="3822" y="2325"/>
                    <a:pt x="3576" y="1990"/>
                    <a:pt x="3229" y="1844"/>
                  </a:cubicBezTo>
                  <a:cubicBezTo>
                    <a:pt x="3397" y="1632"/>
                    <a:pt x="3498" y="1375"/>
                    <a:pt x="3498" y="1096"/>
                  </a:cubicBezTo>
                  <a:cubicBezTo>
                    <a:pt x="3498" y="571"/>
                    <a:pt x="3129" y="135"/>
                    <a:pt x="264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48"/>
          <p:cNvSpPr/>
          <p:nvPr/>
        </p:nvSpPr>
        <p:spPr>
          <a:xfrm>
            <a:off x="8243163" y="1385596"/>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12192;p89">
            <a:extLst>
              <a:ext uri="{FF2B5EF4-FFF2-40B4-BE49-F238E27FC236}">
                <a16:creationId xmlns:a16="http://schemas.microsoft.com/office/drawing/2014/main" id="{F6667079-C272-4F09-99DA-63969FD94395}"/>
              </a:ext>
            </a:extLst>
          </p:cNvPr>
          <p:cNvGrpSpPr/>
          <p:nvPr/>
        </p:nvGrpSpPr>
        <p:grpSpPr>
          <a:xfrm>
            <a:off x="776988" y="1396149"/>
            <a:ext cx="369072" cy="317467"/>
            <a:chOff x="6196730" y="1525346"/>
            <a:chExt cx="369072" cy="317467"/>
          </a:xfrm>
          <a:solidFill>
            <a:schemeClr val="accent6"/>
          </a:solidFill>
        </p:grpSpPr>
        <p:sp>
          <p:nvSpPr>
            <p:cNvPr id="77" name="Google Shape;12193;p89">
              <a:extLst>
                <a:ext uri="{FF2B5EF4-FFF2-40B4-BE49-F238E27FC236}">
                  <a16:creationId xmlns:a16="http://schemas.microsoft.com/office/drawing/2014/main" id="{97BE5317-9742-43EC-9156-F3C0C4A2E478}"/>
                </a:ext>
              </a:extLst>
            </p:cNvPr>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grpFill/>
            <a:ln w="3175">
              <a:solidFill>
                <a:schemeClr val="tx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2194;p89">
              <a:extLst>
                <a:ext uri="{FF2B5EF4-FFF2-40B4-BE49-F238E27FC236}">
                  <a16:creationId xmlns:a16="http://schemas.microsoft.com/office/drawing/2014/main" id="{D82C2ADC-50B4-4FCB-B71A-7A159230488A}"/>
                </a:ext>
              </a:extLst>
            </p:cNvPr>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grpFill/>
            <a:ln w="3175">
              <a:solidFill>
                <a:schemeClr val="tx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2195;p89">
              <a:extLst>
                <a:ext uri="{FF2B5EF4-FFF2-40B4-BE49-F238E27FC236}">
                  <a16:creationId xmlns:a16="http://schemas.microsoft.com/office/drawing/2014/main" id="{9B0D0D65-40A3-420C-B221-81DFA5DCDD2F}"/>
                </a:ext>
              </a:extLst>
            </p:cNvPr>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grpFill/>
            <a:ln w="3175">
              <a:solidFill>
                <a:schemeClr val="tx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grpSp>
        <p:nvGrpSpPr>
          <p:cNvPr id="6" name="Group 5">
            <a:extLst>
              <a:ext uri="{FF2B5EF4-FFF2-40B4-BE49-F238E27FC236}">
                <a16:creationId xmlns:a16="http://schemas.microsoft.com/office/drawing/2014/main" id="{34724DED-B4B8-4A79-B5E4-77D9A2660F7B}"/>
              </a:ext>
            </a:extLst>
          </p:cNvPr>
          <p:cNvGrpSpPr/>
          <p:nvPr/>
        </p:nvGrpSpPr>
        <p:grpSpPr>
          <a:xfrm>
            <a:off x="7520782" y="1307644"/>
            <a:ext cx="1601980" cy="3203880"/>
            <a:chOff x="9371100" y="1275348"/>
            <a:chExt cx="1601980" cy="3203880"/>
          </a:xfrm>
          <a:solidFill>
            <a:schemeClr val="tx1">
              <a:lumMod val="75000"/>
              <a:lumOff val="25000"/>
            </a:schemeClr>
          </a:solidFill>
        </p:grpSpPr>
        <p:grpSp>
          <p:nvGrpSpPr>
            <p:cNvPr id="12" name="Google Shape;2335;p60">
              <a:extLst>
                <a:ext uri="{FF2B5EF4-FFF2-40B4-BE49-F238E27FC236}">
                  <a16:creationId xmlns:a16="http://schemas.microsoft.com/office/drawing/2014/main" id="{65869EBE-138B-46A7-923A-FB7EA9702260}"/>
                </a:ext>
              </a:extLst>
            </p:cNvPr>
            <p:cNvGrpSpPr/>
            <p:nvPr/>
          </p:nvGrpSpPr>
          <p:grpSpPr>
            <a:xfrm>
              <a:off x="9371100" y="1275348"/>
              <a:ext cx="1601980" cy="3203880"/>
              <a:chOff x="451025" y="104960"/>
              <a:chExt cx="2187900" cy="4491000"/>
            </a:xfrm>
            <a:grpFill/>
          </p:grpSpPr>
          <p:sp>
            <p:nvSpPr>
              <p:cNvPr id="13" name="Google Shape;2336;p60">
                <a:extLst>
                  <a:ext uri="{FF2B5EF4-FFF2-40B4-BE49-F238E27FC236}">
                    <a16:creationId xmlns:a16="http://schemas.microsoft.com/office/drawing/2014/main" id="{F4F95D86-52F6-4338-96DF-DF9011B48DBD}"/>
                  </a:ext>
                </a:extLst>
              </p:cNvPr>
              <p:cNvSpPr/>
              <p:nvPr/>
            </p:nvSpPr>
            <p:spPr>
              <a:xfrm>
                <a:off x="451025" y="104960"/>
                <a:ext cx="2187900" cy="4491000"/>
              </a:xfrm>
              <a:prstGeom prst="roundRect">
                <a:avLst>
                  <a:gd name="adj" fmla="val 15789"/>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337;p60">
                <a:extLst>
                  <a:ext uri="{FF2B5EF4-FFF2-40B4-BE49-F238E27FC236}">
                    <a16:creationId xmlns:a16="http://schemas.microsoft.com/office/drawing/2014/main" id="{7932EB4D-C1C4-414F-9557-96EECF9E000C}"/>
                  </a:ext>
                </a:extLst>
              </p:cNvPr>
              <p:cNvSpPr/>
              <p:nvPr/>
            </p:nvSpPr>
            <p:spPr>
              <a:xfrm>
                <a:off x="1369774" y="339098"/>
                <a:ext cx="350400" cy="37199"/>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38;p60">
                <a:extLst>
                  <a:ext uri="{FF2B5EF4-FFF2-40B4-BE49-F238E27FC236}">
                    <a16:creationId xmlns:a16="http://schemas.microsoft.com/office/drawing/2014/main" id="{CB77A379-FFD6-400B-9847-FE5A36048D06}"/>
                  </a:ext>
                </a:extLst>
              </p:cNvPr>
              <p:cNvSpPr/>
              <p:nvPr/>
            </p:nvSpPr>
            <p:spPr>
              <a:xfrm>
                <a:off x="1381173" y="4174343"/>
                <a:ext cx="327600" cy="326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1C8AB33-FD03-469C-A05E-C68BAFEFB240}"/>
                </a:ext>
              </a:extLst>
            </p:cNvPr>
            <p:cNvPicPr>
              <a:picLocks noChangeAspect="1"/>
            </p:cNvPicPr>
            <p:nvPr/>
          </p:nvPicPr>
          <p:blipFill rotWithShape="1">
            <a:blip r:embed="rId3"/>
            <a:srcRect t="6531"/>
            <a:stretch/>
          </p:blipFill>
          <p:spPr>
            <a:xfrm>
              <a:off x="9468755" y="1547669"/>
              <a:ext cx="1406666" cy="2599545"/>
            </a:xfrm>
            <a:prstGeom prst="rect">
              <a:avLst/>
            </a:prstGeom>
            <a:grpFill/>
          </p:spPr>
        </p:pic>
      </p:grpSp>
      <p:sp>
        <p:nvSpPr>
          <p:cNvPr id="1948" name="Google Shape;1948;p55"/>
          <p:cNvSpPr txBox="1">
            <a:spLocks noGrp="1"/>
          </p:cNvSpPr>
          <p:nvPr>
            <p:ph type="title"/>
          </p:nvPr>
        </p:nvSpPr>
        <p:spPr>
          <a:xfrm>
            <a:off x="720000" y="952061"/>
            <a:ext cx="3960000" cy="18009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Here comes our concept </a:t>
            </a:r>
            <a:r>
              <a:rPr lang="en-US" b="1" dirty="0">
                <a:latin typeface="Montserrat" panose="00000500000000000000" pitchFamily="2" charset="0"/>
              </a:rPr>
              <a:t>‘</a:t>
            </a:r>
            <a:r>
              <a:rPr lang="en-US" b="1" dirty="0">
                <a:latin typeface="Montserrat"/>
                <a:ea typeface="Montserrat"/>
                <a:cs typeface="Montserrat"/>
                <a:sym typeface="Montserrat"/>
              </a:rPr>
              <a:t>AirWatch’</a:t>
            </a:r>
          </a:p>
        </p:txBody>
      </p:sp>
      <p:sp>
        <p:nvSpPr>
          <p:cNvPr id="1949" name="Google Shape;1949;p55"/>
          <p:cNvSpPr txBox="1">
            <a:spLocks noGrp="1"/>
          </p:cNvSpPr>
          <p:nvPr>
            <p:ph type="subTitle" idx="1"/>
          </p:nvPr>
        </p:nvSpPr>
        <p:spPr>
          <a:xfrm>
            <a:off x="529390" y="2813121"/>
            <a:ext cx="4355147" cy="1674658"/>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a cutting-edge system equipped with advanced hardware for the real-time detection of harmful gases. AirWatch empowers users with immediate alerts, enabling them to take proactive measures in addressing air quality concerns and safeguarding their health.</a:t>
            </a:r>
          </a:p>
        </p:txBody>
      </p:sp>
      <p:sp>
        <p:nvSpPr>
          <p:cNvPr id="1950" name="Google Shape;1950;p55"/>
          <p:cNvSpPr/>
          <p:nvPr/>
        </p:nvSpPr>
        <p:spPr>
          <a:xfrm>
            <a:off x="6703453" y="208433"/>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27778" y="17522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194939" y="17523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8D35E49D-2EC4-4826-AC61-0E3257E8EF5E}"/>
              </a:ext>
            </a:extLst>
          </p:cNvPr>
          <p:cNvGrpSpPr/>
          <p:nvPr/>
        </p:nvGrpSpPr>
        <p:grpSpPr>
          <a:xfrm>
            <a:off x="4472480" y="2469817"/>
            <a:ext cx="3849292" cy="2194663"/>
            <a:chOff x="4602484" y="2436205"/>
            <a:chExt cx="3849292" cy="2194663"/>
          </a:xfrm>
        </p:grpSpPr>
        <p:grpSp>
          <p:nvGrpSpPr>
            <p:cNvPr id="8" name="Google Shape;2286;p59">
              <a:extLst>
                <a:ext uri="{FF2B5EF4-FFF2-40B4-BE49-F238E27FC236}">
                  <a16:creationId xmlns:a16="http://schemas.microsoft.com/office/drawing/2014/main" id="{AFAD4287-6898-4254-BDE8-3A464DFDFBCE}"/>
                </a:ext>
              </a:extLst>
            </p:cNvPr>
            <p:cNvGrpSpPr/>
            <p:nvPr/>
          </p:nvGrpSpPr>
          <p:grpSpPr>
            <a:xfrm>
              <a:off x="4602484" y="2436205"/>
              <a:ext cx="3849292" cy="2194663"/>
              <a:chOff x="3608256" y="1295249"/>
              <a:chExt cx="4815900" cy="2553032"/>
            </a:xfrm>
          </p:grpSpPr>
          <p:sp>
            <p:nvSpPr>
              <p:cNvPr id="9" name="Google Shape;2287;p59">
                <a:extLst>
                  <a:ext uri="{FF2B5EF4-FFF2-40B4-BE49-F238E27FC236}">
                    <a16:creationId xmlns:a16="http://schemas.microsoft.com/office/drawing/2014/main" id="{F6FF5518-47CB-41B2-8FB0-E815F1C1D67F}"/>
                  </a:ext>
                </a:extLst>
              </p:cNvPr>
              <p:cNvSpPr/>
              <p:nvPr/>
            </p:nvSpPr>
            <p:spPr>
              <a:xfrm>
                <a:off x="4066206" y="1295249"/>
                <a:ext cx="3900000" cy="2375100"/>
              </a:xfrm>
              <a:prstGeom prst="round2SameRect">
                <a:avLst>
                  <a:gd name="adj1" fmla="val 5556"/>
                  <a:gd name="adj2" fmla="val 144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8;p59">
                <a:extLst>
                  <a:ext uri="{FF2B5EF4-FFF2-40B4-BE49-F238E27FC236}">
                    <a16:creationId xmlns:a16="http://schemas.microsoft.com/office/drawing/2014/main" id="{A6E0F14A-D8F3-4859-B3BC-54890500A88D}"/>
                  </a:ext>
                </a:extLst>
              </p:cNvPr>
              <p:cNvSpPr/>
              <p:nvPr/>
            </p:nvSpPr>
            <p:spPr>
              <a:xfrm>
                <a:off x="3608256" y="3706681"/>
                <a:ext cx="4815900" cy="141600"/>
              </a:xfrm>
              <a:prstGeom prst="round2SameRect">
                <a:avLst>
                  <a:gd name="adj1" fmla="val 5556"/>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9;p59">
                <a:extLst>
                  <a:ext uri="{FF2B5EF4-FFF2-40B4-BE49-F238E27FC236}">
                    <a16:creationId xmlns:a16="http://schemas.microsoft.com/office/drawing/2014/main" id="{74E080FD-85A6-4649-BCAA-AB59C5DDD731}"/>
                  </a:ext>
                </a:extLst>
              </p:cNvPr>
              <p:cNvSpPr/>
              <p:nvPr/>
            </p:nvSpPr>
            <p:spPr>
              <a:xfrm>
                <a:off x="5632956" y="3706681"/>
                <a:ext cx="766500" cy="54900"/>
              </a:xfrm>
              <a:prstGeom prst="round2SameRect">
                <a:avLst>
                  <a:gd name="adj1" fmla="val 5556"/>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8BF97D1-B046-4A00-9F96-AFFF337A78E6}"/>
                </a:ext>
              </a:extLst>
            </p:cNvPr>
            <p:cNvPicPr>
              <a:picLocks noChangeAspect="1"/>
            </p:cNvPicPr>
            <p:nvPr/>
          </p:nvPicPr>
          <p:blipFill>
            <a:blip r:embed="rId4"/>
            <a:stretch>
              <a:fillRect/>
            </a:stretch>
          </p:blipFill>
          <p:spPr>
            <a:xfrm>
              <a:off x="5092331" y="2559718"/>
              <a:ext cx="2872574" cy="1789907"/>
            </a:xfrm>
            <a:prstGeom prst="rect">
              <a:avLst/>
            </a:prstGeom>
          </p:spPr>
        </p:pic>
      </p:grpSp>
      <p:sp>
        <p:nvSpPr>
          <p:cNvPr id="19" name="Google Shape;2338;p60">
            <a:extLst>
              <a:ext uri="{FF2B5EF4-FFF2-40B4-BE49-F238E27FC236}">
                <a16:creationId xmlns:a16="http://schemas.microsoft.com/office/drawing/2014/main" id="{A08939BC-CCE6-491C-9A7D-D6AEDDAE732A}"/>
              </a:ext>
            </a:extLst>
          </p:cNvPr>
          <p:cNvSpPr/>
          <p:nvPr/>
        </p:nvSpPr>
        <p:spPr>
          <a:xfrm>
            <a:off x="8201836" y="4218977"/>
            <a:ext cx="239869" cy="2328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83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720000" y="32352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SYSTEM ARCHITECTURE</a:t>
            </a:r>
            <a:endParaRPr lang="en-US" b="1" dirty="0">
              <a:latin typeface="Montserrat"/>
              <a:ea typeface="Montserrat"/>
              <a:cs typeface="Montserrat"/>
              <a:sym typeface="Montserrat"/>
            </a:endParaRPr>
          </a:p>
        </p:txBody>
      </p:sp>
      <p:grpSp>
        <p:nvGrpSpPr>
          <p:cNvPr id="785" name="Google Shape;785;p45"/>
          <p:cNvGrpSpPr/>
          <p:nvPr/>
        </p:nvGrpSpPr>
        <p:grpSpPr>
          <a:xfrm>
            <a:off x="6791377" y="4816560"/>
            <a:ext cx="3887543" cy="574993"/>
            <a:chOff x="6312266" y="4816560"/>
            <a:chExt cx="3887543" cy="574993"/>
          </a:xfrm>
        </p:grpSpPr>
        <p:sp>
          <p:nvSpPr>
            <p:cNvPr id="786" name="Google Shape;786;p45"/>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5"/>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5"/>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5"/>
          <p:cNvGrpSpPr/>
          <p:nvPr/>
        </p:nvGrpSpPr>
        <p:grpSpPr>
          <a:xfrm>
            <a:off x="6543538" y="3332918"/>
            <a:ext cx="3566238" cy="1715670"/>
            <a:chOff x="8322645" y="9834160"/>
            <a:chExt cx="2743260" cy="1319340"/>
          </a:xfrm>
        </p:grpSpPr>
        <p:sp>
          <p:nvSpPr>
            <p:cNvPr id="790" name="Google Shape;790;p45"/>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5"/>
          <p:cNvGrpSpPr/>
          <p:nvPr/>
        </p:nvGrpSpPr>
        <p:grpSpPr>
          <a:xfrm>
            <a:off x="7463154" y="4145331"/>
            <a:ext cx="217079" cy="316359"/>
            <a:chOff x="8873575" y="4119500"/>
            <a:chExt cx="228000" cy="337450"/>
          </a:xfrm>
        </p:grpSpPr>
        <p:sp>
          <p:nvSpPr>
            <p:cNvPr id="801" name="Google Shape;80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5"/>
          <p:cNvGrpSpPr/>
          <p:nvPr/>
        </p:nvGrpSpPr>
        <p:grpSpPr>
          <a:xfrm>
            <a:off x="7693179" y="4145331"/>
            <a:ext cx="217079" cy="316359"/>
            <a:chOff x="8873575" y="4119500"/>
            <a:chExt cx="228000" cy="337450"/>
          </a:xfrm>
        </p:grpSpPr>
        <p:sp>
          <p:nvSpPr>
            <p:cNvPr id="819" name="Google Shape;81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5"/>
          <p:cNvGrpSpPr/>
          <p:nvPr/>
        </p:nvGrpSpPr>
        <p:grpSpPr>
          <a:xfrm>
            <a:off x="7923311" y="4145331"/>
            <a:ext cx="217079" cy="316359"/>
            <a:chOff x="8873575" y="4119500"/>
            <a:chExt cx="228000" cy="337450"/>
          </a:xfrm>
        </p:grpSpPr>
        <p:sp>
          <p:nvSpPr>
            <p:cNvPr id="837" name="Google Shape;837;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5"/>
          <p:cNvGrpSpPr/>
          <p:nvPr/>
        </p:nvGrpSpPr>
        <p:grpSpPr>
          <a:xfrm>
            <a:off x="7346920" y="4461568"/>
            <a:ext cx="217079" cy="316359"/>
            <a:chOff x="8873575" y="4119500"/>
            <a:chExt cx="228000" cy="337450"/>
          </a:xfrm>
        </p:grpSpPr>
        <p:sp>
          <p:nvSpPr>
            <p:cNvPr id="855" name="Google Shape;855;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5"/>
          <p:cNvGrpSpPr/>
          <p:nvPr/>
        </p:nvGrpSpPr>
        <p:grpSpPr>
          <a:xfrm>
            <a:off x="7573443" y="4461568"/>
            <a:ext cx="217079" cy="316359"/>
            <a:chOff x="8873575" y="4119500"/>
            <a:chExt cx="228000" cy="337450"/>
          </a:xfrm>
        </p:grpSpPr>
        <p:sp>
          <p:nvSpPr>
            <p:cNvPr id="873" name="Google Shape;873;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7788077" y="4461568"/>
            <a:ext cx="217079" cy="316359"/>
            <a:chOff x="8873575" y="4119500"/>
            <a:chExt cx="228000" cy="337450"/>
          </a:xfrm>
        </p:grpSpPr>
        <p:sp>
          <p:nvSpPr>
            <p:cNvPr id="891" name="Google Shape;89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5"/>
          <p:cNvGrpSpPr/>
          <p:nvPr/>
        </p:nvGrpSpPr>
        <p:grpSpPr>
          <a:xfrm>
            <a:off x="8026489" y="4461568"/>
            <a:ext cx="217079" cy="316359"/>
            <a:chOff x="8873575" y="4119500"/>
            <a:chExt cx="228000" cy="337450"/>
          </a:xfrm>
        </p:grpSpPr>
        <p:sp>
          <p:nvSpPr>
            <p:cNvPr id="909" name="Google Shape;90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5"/>
          <p:cNvSpPr/>
          <p:nvPr/>
        </p:nvSpPr>
        <p:spPr>
          <a:xfrm>
            <a:off x="2606382" y="4846680"/>
            <a:ext cx="338580" cy="111360"/>
          </a:xfrm>
          <a:custGeom>
            <a:avLst/>
            <a:gdLst/>
            <a:ahLst/>
            <a:cxnLst/>
            <a:rect l="l" t="t" r="r" b="b"/>
            <a:pathLst>
              <a:path w="5643" h="1856" extrusionOk="0">
                <a:moveTo>
                  <a:pt x="1230" y="1"/>
                </a:moveTo>
                <a:cubicBezTo>
                  <a:pt x="1051" y="1"/>
                  <a:pt x="906" y="135"/>
                  <a:pt x="906" y="325"/>
                </a:cubicBezTo>
                <a:cubicBezTo>
                  <a:pt x="906" y="459"/>
                  <a:pt x="1006" y="582"/>
                  <a:pt x="1129" y="627"/>
                </a:cubicBezTo>
                <a:lnTo>
                  <a:pt x="325" y="627"/>
                </a:lnTo>
                <a:cubicBezTo>
                  <a:pt x="135" y="627"/>
                  <a:pt x="1" y="772"/>
                  <a:pt x="1" y="951"/>
                </a:cubicBezTo>
                <a:cubicBezTo>
                  <a:pt x="1" y="1129"/>
                  <a:pt x="135" y="1275"/>
                  <a:pt x="325" y="1275"/>
                </a:cubicBezTo>
                <a:lnTo>
                  <a:pt x="1755" y="1275"/>
                </a:lnTo>
                <a:cubicBezTo>
                  <a:pt x="1676" y="1331"/>
                  <a:pt x="1621" y="1420"/>
                  <a:pt x="1621" y="1532"/>
                </a:cubicBezTo>
                <a:cubicBezTo>
                  <a:pt x="1621" y="1710"/>
                  <a:pt x="1755" y="1856"/>
                  <a:pt x="1933" y="1856"/>
                </a:cubicBezTo>
                <a:lnTo>
                  <a:pt x="5319" y="1856"/>
                </a:lnTo>
                <a:cubicBezTo>
                  <a:pt x="5498" y="1856"/>
                  <a:pt x="5643" y="1710"/>
                  <a:pt x="5643" y="1532"/>
                </a:cubicBezTo>
                <a:cubicBezTo>
                  <a:pt x="5643" y="1353"/>
                  <a:pt x="5498" y="1219"/>
                  <a:pt x="5319" y="1219"/>
                </a:cubicBezTo>
                <a:lnTo>
                  <a:pt x="3878" y="1219"/>
                </a:lnTo>
                <a:cubicBezTo>
                  <a:pt x="3967" y="1163"/>
                  <a:pt x="4023" y="1062"/>
                  <a:pt x="4023" y="951"/>
                </a:cubicBezTo>
                <a:cubicBezTo>
                  <a:pt x="4023" y="805"/>
                  <a:pt x="3922" y="683"/>
                  <a:pt x="3799" y="638"/>
                </a:cubicBezTo>
                <a:lnTo>
                  <a:pt x="4604" y="638"/>
                </a:lnTo>
                <a:cubicBezTo>
                  <a:pt x="4794" y="638"/>
                  <a:pt x="4928" y="504"/>
                  <a:pt x="4928" y="325"/>
                </a:cubicBezTo>
                <a:cubicBezTo>
                  <a:pt x="4928" y="135"/>
                  <a:pt x="4794" y="1"/>
                  <a:pt x="4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5"/>
          <p:cNvGrpSpPr/>
          <p:nvPr/>
        </p:nvGrpSpPr>
        <p:grpSpPr>
          <a:xfrm>
            <a:off x="1942722" y="4273560"/>
            <a:ext cx="212580" cy="315780"/>
            <a:chOff x="7202125" y="3999400"/>
            <a:chExt cx="177150" cy="263150"/>
          </a:xfrm>
        </p:grpSpPr>
        <p:sp>
          <p:nvSpPr>
            <p:cNvPr id="928" name="Google Shape;928;p45"/>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5"/>
          <p:cNvGrpSpPr/>
          <p:nvPr/>
        </p:nvGrpSpPr>
        <p:grpSpPr>
          <a:xfrm>
            <a:off x="2154522" y="4273560"/>
            <a:ext cx="213960" cy="315780"/>
            <a:chOff x="7378625" y="3999400"/>
            <a:chExt cx="178300" cy="263150"/>
          </a:xfrm>
        </p:grpSpPr>
        <p:sp>
          <p:nvSpPr>
            <p:cNvPr id="946" name="Google Shape;946;p45"/>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45"/>
          <p:cNvGrpSpPr/>
          <p:nvPr/>
        </p:nvGrpSpPr>
        <p:grpSpPr>
          <a:xfrm>
            <a:off x="1394322" y="4255620"/>
            <a:ext cx="1243620" cy="599220"/>
            <a:chOff x="6745125" y="3984450"/>
            <a:chExt cx="1036350" cy="499350"/>
          </a:xfrm>
        </p:grpSpPr>
        <p:sp>
          <p:nvSpPr>
            <p:cNvPr id="964" name="Google Shape;964;p45"/>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5"/>
          <p:cNvGrpSpPr/>
          <p:nvPr/>
        </p:nvGrpSpPr>
        <p:grpSpPr>
          <a:xfrm>
            <a:off x="2686182" y="4668660"/>
            <a:ext cx="227940" cy="210300"/>
            <a:chOff x="7821675" y="4328650"/>
            <a:chExt cx="189950" cy="175250"/>
          </a:xfrm>
        </p:grpSpPr>
        <p:sp>
          <p:nvSpPr>
            <p:cNvPr id="1002" name="Google Shape;1002;p45"/>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5"/>
          <p:cNvGrpSpPr/>
          <p:nvPr/>
        </p:nvGrpSpPr>
        <p:grpSpPr>
          <a:xfrm>
            <a:off x="2570862" y="4388820"/>
            <a:ext cx="268200" cy="257520"/>
            <a:chOff x="7725575" y="4095450"/>
            <a:chExt cx="223500" cy="214600"/>
          </a:xfrm>
        </p:grpSpPr>
        <p:sp>
          <p:nvSpPr>
            <p:cNvPr id="1015" name="Google Shape;1015;p45"/>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5"/>
          <p:cNvSpPr/>
          <p:nvPr/>
        </p:nvSpPr>
        <p:spPr>
          <a:xfrm>
            <a:off x="7557234" y="16322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182208" y="20258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a:extLst>
              <a:ext uri="{FF2B5EF4-FFF2-40B4-BE49-F238E27FC236}">
                <a16:creationId xmlns:a16="http://schemas.microsoft.com/office/drawing/2014/main" id="{EE2E26E7-9043-4994-B55B-B49385663EEB}"/>
              </a:ext>
            </a:extLst>
          </p:cNvPr>
          <p:cNvGrpSpPr/>
          <p:nvPr/>
        </p:nvGrpSpPr>
        <p:grpSpPr>
          <a:xfrm>
            <a:off x="561322" y="1128345"/>
            <a:ext cx="2295640" cy="2606801"/>
            <a:chOff x="561322" y="1128345"/>
            <a:chExt cx="2295640" cy="2606801"/>
          </a:xfrm>
        </p:grpSpPr>
        <p:sp>
          <p:nvSpPr>
            <p:cNvPr id="252" name="Google Shape;1227;p47">
              <a:extLst>
                <a:ext uri="{FF2B5EF4-FFF2-40B4-BE49-F238E27FC236}">
                  <a16:creationId xmlns:a16="http://schemas.microsoft.com/office/drawing/2014/main" id="{FE7754B6-FC50-41D7-9EDA-1BC66A8E4A26}"/>
                </a:ext>
              </a:extLst>
            </p:cNvPr>
            <p:cNvSpPr txBox="1">
              <a:spLocks/>
            </p:cNvSpPr>
            <p:nvPr/>
          </p:nvSpPr>
          <p:spPr>
            <a:xfrm>
              <a:off x="1274825" y="2454805"/>
              <a:ext cx="1117350"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MQ7</a:t>
              </a:r>
              <a:endParaRPr lang="en-US" dirty="0">
                <a:solidFill>
                  <a:schemeClr val="tx1">
                    <a:lumMod val="50000"/>
                    <a:lumOff val="50000"/>
                  </a:schemeClr>
                </a:solidFill>
                <a:latin typeface="Montserrat Black" panose="00000A00000000000000" pitchFamily="2" charset="0"/>
              </a:endParaRPr>
            </a:p>
          </p:txBody>
        </p:sp>
        <p:sp>
          <p:nvSpPr>
            <p:cNvPr id="253" name="Google Shape;1228;p47">
              <a:extLst>
                <a:ext uri="{FF2B5EF4-FFF2-40B4-BE49-F238E27FC236}">
                  <a16:creationId xmlns:a16="http://schemas.microsoft.com/office/drawing/2014/main" id="{DB3D59F7-0277-4070-AEF4-F8212734547D}"/>
                </a:ext>
              </a:extLst>
            </p:cNvPr>
            <p:cNvSpPr txBox="1">
              <a:spLocks/>
            </p:cNvSpPr>
            <p:nvPr/>
          </p:nvSpPr>
          <p:spPr>
            <a:xfrm>
              <a:off x="561322" y="3015146"/>
              <a:ext cx="2295640"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MQ7 gas sensor detects carbon monoxide (CO) levels with precision.</a:t>
              </a:r>
            </a:p>
          </p:txBody>
        </p:sp>
        <p:sp>
          <p:nvSpPr>
            <p:cNvPr id="254" name="Google Shape;1231;p47">
              <a:extLst>
                <a:ext uri="{FF2B5EF4-FFF2-40B4-BE49-F238E27FC236}">
                  <a16:creationId xmlns:a16="http://schemas.microsoft.com/office/drawing/2014/main" id="{F76D806D-1560-49E6-88E6-AC0167EC016F}"/>
                </a:ext>
              </a:extLst>
            </p:cNvPr>
            <p:cNvSpPr/>
            <p:nvPr/>
          </p:nvSpPr>
          <p:spPr>
            <a:xfrm>
              <a:off x="1026945" y="1128345"/>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pic>
          <p:nvPicPr>
            <p:cNvPr id="7" name="Picture 2" descr="Carbon Monoxide MQ7 Sensor - Senith Electronics">
              <a:extLst>
                <a:ext uri="{FF2B5EF4-FFF2-40B4-BE49-F238E27FC236}">
                  <a16:creationId xmlns:a16="http://schemas.microsoft.com/office/drawing/2014/main" id="{A85FA609-C0F2-4464-A141-7D2DA3293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58272" y="1317511"/>
              <a:ext cx="1308945" cy="9804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a:extLst>
              <a:ext uri="{FF2B5EF4-FFF2-40B4-BE49-F238E27FC236}">
                <a16:creationId xmlns:a16="http://schemas.microsoft.com/office/drawing/2014/main" id="{F65FC617-AB5C-4BCD-8AD2-5BE68331220C}"/>
              </a:ext>
            </a:extLst>
          </p:cNvPr>
          <p:cNvGrpSpPr/>
          <p:nvPr/>
        </p:nvGrpSpPr>
        <p:grpSpPr>
          <a:xfrm>
            <a:off x="6229319" y="1163744"/>
            <a:ext cx="2163223" cy="2633110"/>
            <a:chOff x="631619" y="1078319"/>
            <a:chExt cx="2163223" cy="2633110"/>
          </a:xfrm>
        </p:grpSpPr>
        <p:sp>
          <p:nvSpPr>
            <p:cNvPr id="263" name="Google Shape;1227;p47">
              <a:extLst>
                <a:ext uri="{FF2B5EF4-FFF2-40B4-BE49-F238E27FC236}">
                  <a16:creationId xmlns:a16="http://schemas.microsoft.com/office/drawing/2014/main" id="{1E5F4592-8BD8-4649-8438-0A3F4338A243}"/>
                </a:ext>
              </a:extLst>
            </p:cNvPr>
            <p:cNvSpPr txBox="1">
              <a:spLocks/>
            </p:cNvSpPr>
            <p:nvPr/>
          </p:nvSpPr>
          <p:spPr>
            <a:xfrm>
              <a:off x="1092784" y="2421672"/>
              <a:ext cx="1308946"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ESP32</a:t>
              </a:r>
              <a:endParaRPr lang="en-US" dirty="0">
                <a:solidFill>
                  <a:schemeClr val="tx1">
                    <a:lumMod val="50000"/>
                    <a:lumOff val="50000"/>
                  </a:schemeClr>
                </a:solidFill>
                <a:latin typeface="Montserrat Black" panose="00000A00000000000000" pitchFamily="2" charset="0"/>
              </a:endParaRPr>
            </a:p>
          </p:txBody>
        </p:sp>
        <p:sp>
          <p:nvSpPr>
            <p:cNvPr id="264" name="Google Shape;1228;p47">
              <a:extLst>
                <a:ext uri="{FF2B5EF4-FFF2-40B4-BE49-F238E27FC236}">
                  <a16:creationId xmlns:a16="http://schemas.microsoft.com/office/drawing/2014/main" id="{6886EA00-3C75-4B70-9081-4A83A017EDB6}"/>
                </a:ext>
              </a:extLst>
            </p:cNvPr>
            <p:cNvSpPr txBox="1">
              <a:spLocks/>
            </p:cNvSpPr>
            <p:nvPr/>
          </p:nvSpPr>
          <p:spPr>
            <a:xfrm>
              <a:off x="631619" y="2991429"/>
              <a:ext cx="2163223"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ESP32, the central hub, provides robust processing power and connectivity.</a:t>
              </a:r>
            </a:p>
          </p:txBody>
        </p:sp>
        <p:sp>
          <p:nvSpPr>
            <p:cNvPr id="265" name="Google Shape;1231;p47">
              <a:extLst>
                <a:ext uri="{FF2B5EF4-FFF2-40B4-BE49-F238E27FC236}">
                  <a16:creationId xmlns:a16="http://schemas.microsoft.com/office/drawing/2014/main" id="{A536B19C-2784-4685-A228-E647556982AF}"/>
                </a:ext>
              </a:extLst>
            </p:cNvPr>
            <p:cNvSpPr/>
            <p:nvPr/>
          </p:nvSpPr>
          <p:spPr>
            <a:xfrm>
              <a:off x="1027889" y="1078319"/>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pic>
          <p:nvPicPr>
            <p:cNvPr id="266" name="Picture 2">
              <a:extLst>
                <a:ext uri="{FF2B5EF4-FFF2-40B4-BE49-F238E27FC236}">
                  <a16:creationId xmlns:a16="http://schemas.microsoft.com/office/drawing/2014/main" id="{BA6BF119-5307-4F87-ABF3-E1B77B1DF350}"/>
                </a:ext>
              </a:extLst>
            </p:cNvPr>
            <p:cNvPicPr>
              <a:picLocks noChangeAspect="1" noChangeArrowheads="1"/>
            </p:cNvPicPr>
            <p:nvPr/>
          </p:nvPicPr>
          <p:blipFill>
            <a:blip r:embed="rId4">
              <a:extLst>
                <a:ext uri="{837473B0-CC2E-450A-ABE3-18F120FF3D39}">
                  <a1611:picAttrSrcUrl xmlns:a1611="http://schemas.microsoft.com/office/drawing/2016/11/main" r:id="rId5"/>
                </a:ext>
              </a:extLst>
            </a:blip>
            <a:srcRect/>
            <a:stretch/>
          </p:blipFill>
          <p:spPr bwMode="auto">
            <a:xfrm>
              <a:off x="1058272" y="1350475"/>
              <a:ext cx="1308945" cy="914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D490D2AE-3B2D-4BC0-BFF5-0BAE18BD06AA}"/>
              </a:ext>
            </a:extLst>
          </p:cNvPr>
          <p:cNvGrpSpPr/>
          <p:nvPr/>
        </p:nvGrpSpPr>
        <p:grpSpPr>
          <a:xfrm>
            <a:off x="3480713" y="1163744"/>
            <a:ext cx="2295640" cy="2582121"/>
            <a:chOff x="6193859" y="1148420"/>
            <a:chExt cx="2295640" cy="2582121"/>
          </a:xfrm>
        </p:grpSpPr>
        <p:grpSp>
          <p:nvGrpSpPr>
            <p:cNvPr id="267" name="Group 266">
              <a:extLst>
                <a:ext uri="{FF2B5EF4-FFF2-40B4-BE49-F238E27FC236}">
                  <a16:creationId xmlns:a16="http://schemas.microsoft.com/office/drawing/2014/main" id="{04B88CAF-7E14-4C6F-BCE6-B5BEF254FACE}"/>
                </a:ext>
              </a:extLst>
            </p:cNvPr>
            <p:cNvGrpSpPr/>
            <p:nvPr/>
          </p:nvGrpSpPr>
          <p:grpSpPr>
            <a:xfrm>
              <a:off x="6193859" y="1148420"/>
              <a:ext cx="2295640" cy="2582121"/>
              <a:chOff x="600824" y="1128345"/>
              <a:chExt cx="2295640" cy="2582121"/>
            </a:xfrm>
          </p:grpSpPr>
          <p:sp>
            <p:nvSpPr>
              <p:cNvPr id="268" name="Google Shape;1227;p47">
                <a:extLst>
                  <a:ext uri="{FF2B5EF4-FFF2-40B4-BE49-F238E27FC236}">
                    <a16:creationId xmlns:a16="http://schemas.microsoft.com/office/drawing/2014/main" id="{295329C3-5E1C-4FB6-915E-424993331D06}"/>
                  </a:ext>
                </a:extLst>
              </p:cNvPr>
              <p:cNvSpPr txBox="1">
                <a:spLocks/>
              </p:cNvSpPr>
              <p:nvPr/>
            </p:nvSpPr>
            <p:spPr>
              <a:xfrm>
                <a:off x="1084455" y="2468055"/>
                <a:ext cx="1249195"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MQ135</a:t>
                </a:r>
                <a:endParaRPr lang="en-US" dirty="0">
                  <a:solidFill>
                    <a:schemeClr val="tx1">
                      <a:lumMod val="50000"/>
                      <a:lumOff val="50000"/>
                    </a:schemeClr>
                  </a:solidFill>
                  <a:latin typeface="Montserrat Black" panose="00000A00000000000000" pitchFamily="2" charset="0"/>
                </a:endParaRPr>
              </a:p>
            </p:txBody>
          </p:sp>
          <p:sp>
            <p:nvSpPr>
              <p:cNvPr id="269" name="Google Shape;1228;p47">
                <a:extLst>
                  <a:ext uri="{FF2B5EF4-FFF2-40B4-BE49-F238E27FC236}">
                    <a16:creationId xmlns:a16="http://schemas.microsoft.com/office/drawing/2014/main" id="{510D65F7-B539-4E03-BFA9-0E45964071C4}"/>
                  </a:ext>
                </a:extLst>
              </p:cNvPr>
              <p:cNvSpPr txBox="1">
                <a:spLocks/>
              </p:cNvSpPr>
              <p:nvPr/>
            </p:nvSpPr>
            <p:spPr>
              <a:xfrm>
                <a:off x="600824" y="2990466"/>
                <a:ext cx="2295640"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MQ135 air quality sensor monitors a wide range of gases, ensuring comprehensive data.</a:t>
                </a:r>
              </a:p>
            </p:txBody>
          </p:sp>
          <p:sp>
            <p:nvSpPr>
              <p:cNvPr id="270" name="Google Shape;1231;p47">
                <a:extLst>
                  <a:ext uri="{FF2B5EF4-FFF2-40B4-BE49-F238E27FC236}">
                    <a16:creationId xmlns:a16="http://schemas.microsoft.com/office/drawing/2014/main" id="{DA199973-A6B5-4B46-8D59-26804D67E1AD}"/>
                  </a:ext>
                </a:extLst>
              </p:cNvPr>
              <p:cNvSpPr/>
              <p:nvPr/>
            </p:nvSpPr>
            <p:spPr>
              <a:xfrm>
                <a:off x="1026945" y="1128345"/>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pic>
          <p:nvPicPr>
            <p:cNvPr id="1030" name="Picture 6" descr="ePro Labs MQ-135 Air Quality Gas Sensor Module : Amazon.in: Industrial &amp;  Scientific">
              <a:extLst>
                <a:ext uri="{FF2B5EF4-FFF2-40B4-BE49-F238E27FC236}">
                  <a16:creationId xmlns:a16="http://schemas.microsoft.com/office/drawing/2014/main" id="{5571E6E4-77B6-4E64-92A2-C8A29223A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411" y="1229241"/>
              <a:ext cx="1207008" cy="120700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720000" y="32352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SYSTEM ARCHITECTURE</a:t>
            </a:r>
            <a:endParaRPr lang="en-US" b="1" dirty="0">
              <a:latin typeface="Montserrat"/>
              <a:ea typeface="Montserrat"/>
              <a:cs typeface="Montserrat"/>
              <a:sym typeface="Montserrat"/>
            </a:endParaRPr>
          </a:p>
        </p:txBody>
      </p:sp>
      <p:grpSp>
        <p:nvGrpSpPr>
          <p:cNvPr id="785" name="Google Shape;785;p45"/>
          <p:cNvGrpSpPr/>
          <p:nvPr/>
        </p:nvGrpSpPr>
        <p:grpSpPr>
          <a:xfrm>
            <a:off x="6536191" y="4816560"/>
            <a:ext cx="3887543" cy="574993"/>
            <a:chOff x="6312266" y="4816560"/>
            <a:chExt cx="3887543" cy="574993"/>
          </a:xfrm>
        </p:grpSpPr>
        <p:sp>
          <p:nvSpPr>
            <p:cNvPr id="786" name="Google Shape;786;p45"/>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5"/>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5"/>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5"/>
          <p:cNvGrpSpPr/>
          <p:nvPr/>
        </p:nvGrpSpPr>
        <p:grpSpPr>
          <a:xfrm>
            <a:off x="6288352" y="3332918"/>
            <a:ext cx="3566238" cy="1715670"/>
            <a:chOff x="8322645" y="9834160"/>
            <a:chExt cx="2743260" cy="1319340"/>
          </a:xfrm>
        </p:grpSpPr>
        <p:sp>
          <p:nvSpPr>
            <p:cNvPr id="790" name="Google Shape;790;p45"/>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5"/>
          <p:cNvGrpSpPr/>
          <p:nvPr/>
        </p:nvGrpSpPr>
        <p:grpSpPr>
          <a:xfrm>
            <a:off x="7207968" y="4145331"/>
            <a:ext cx="217079" cy="316359"/>
            <a:chOff x="8873575" y="4119500"/>
            <a:chExt cx="228000" cy="337450"/>
          </a:xfrm>
        </p:grpSpPr>
        <p:sp>
          <p:nvSpPr>
            <p:cNvPr id="801" name="Google Shape;80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5"/>
          <p:cNvGrpSpPr/>
          <p:nvPr/>
        </p:nvGrpSpPr>
        <p:grpSpPr>
          <a:xfrm>
            <a:off x="7437993" y="4145331"/>
            <a:ext cx="217079" cy="316359"/>
            <a:chOff x="8873575" y="4119500"/>
            <a:chExt cx="228000" cy="337450"/>
          </a:xfrm>
        </p:grpSpPr>
        <p:sp>
          <p:nvSpPr>
            <p:cNvPr id="819" name="Google Shape;81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5"/>
          <p:cNvGrpSpPr/>
          <p:nvPr/>
        </p:nvGrpSpPr>
        <p:grpSpPr>
          <a:xfrm>
            <a:off x="7668125" y="4145331"/>
            <a:ext cx="217079" cy="316359"/>
            <a:chOff x="8873575" y="4119500"/>
            <a:chExt cx="228000" cy="337450"/>
          </a:xfrm>
        </p:grpSpPr>
        <p:sp>
          <p:nvSpPr>
            <p:cNvPr id="837" name="Google Shape;837;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5"/>
          <p:cNvGrpSpPr/>
          <p:nvPr/>
        </p:nvGrpSpPr>
        <p:grpSpPr>
          <a:xfrm>
            <a:off x="7091734" y="4461568"/>
            <a:ext cx="217079" cy="316359"/>
            <a:chOff x="8873575" y="4119500"/>
            <a:chExt cx="228000" cy="337450"/>
          </a:xfrm>
        </p:grpSpPr>
        <p:sp>
          <p:nvSpPr>
            <p:cNvPr id="855" name="Google Shape;855;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5"/>
          <p:cNvGrpSpPr/>
          <p:nvPr/>
        </p:nvGrpSpPr>
        <p:grpSpPr>
          <a:xfrm>
            <a:off x="7318257" y="4461568"/>
            <a:ext cx="217079" cy="316359"/>
            <a:chOff x="8873575" y="4119500"/>
            <a:chExt cx="228000" cy="337450"/>
          </a:xfrm>
        </p:grpSpPr>
        <p:sp>
          <p:nvSpPr>
            <p:cNvPr id="873" name="Google Shape;873;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7532891" y="4461568"/>
            <a:ext cx="217079" cy="316359"/>
            <a:chOff x="8873575" y="4119500"/>
            <a:chExt cx="228000" cy="337450"/>
          </a:xfrm>
        </p:grpSpPr>
        <p:sp>
          <p:nvSpPr>
            <p:cNvPr id="891" name="Google Shape;89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5"/>
          <p:cNvGrpSpPr/>
          <p:nvPr/>
        </p:nvGrpSpPr>
        <p:grpSpPr>
          <a:xfrm>
            <a:off x="7771303" y="4461568"/>
            <a:ext cx="217079" cy="316359"/>
            <a:chOff x="8873575" y="4119500"/>
            <a:chExt cx="228000" cy="337450"/>
          </a:xfrm>
        </p:grpSpPr>
        <p:sp>
          <p:nvSpPr>
            <p:cNvPr id="909" name="Google Shape;90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5"/>
          <p:cNvSpPr/>
          <p:nvPr/>
        </p:nvSpPr>
        <p:spPr>
          <a:xfrm>
            <a:off x="1511222" y="4846680"/>
            <a:ext cx="338580" cy="111360"/>
          </a:xfrm>
          <a:custGeom>
            <a:avLst/>
            <a:gdLst/>
            <a:ahLst/>
            <a:cxnLst/>
            <a:rect l="l" t="t" r="r" b="b"/>
            <a:pathLst>
              <a:path w="5643" h="1856" extrusionOk="0">
                <a:moveTo>
                  <a:pt x="1230" y="1"/>
                </a:moveTo>
                <a:cubicBezTo>
                  <a:pt x="1051" y="1"/>
                  <a:pt x="906" y="135"/>
                  <a:pt x="906" y="325"/>
                </a:cubicBezTo>
                <a:cubicBezTo>
                  <a:pt x="906" y="459"/>
                  <a:pt x="1006" y="582"/>
                  <a:pt x="1129" y="627"/>
                </a:cubicBezTo>
                <a:lnTo>
                  <a:pt x="325" y="627"/>
                </a:lnTo>
                <a:cubicBezTo>
                  <a:pt x="135" y="627"/>
                  <a:pt x="1" y="772"/>
                  <a:pt x="1" y="951"/>
                </a:cubicBezTo>
                <a:cubicBezTo>
                  <a:pt x="1" y="1129"/>
                  <a:pt x="135" y="1275"/>
                  <a:pt x="325" y="1275"/>
                </a:cubicBezTo>
                <a:lnTo>
                  <a:pt x="1755" y="1275"/>
                </a:lnTo>
                <a:cubicBezTo>
                  <a:pt x="1676" y="1331"/>
                  <a:pt x="1621" y="1420"/>
                  <a:pt x="1621" y="1532"/>
                </a:cubicBezTo>
                <a:cubicBezTo>
                  <a:pt x="1621" y="1710"/>
                  <a:pt x="1755" y="1856"/>
                  <a:pt x="1933" y="1856"/>
                </a:cubicBezTo>
                <a:lnTo>
                  <a:pt x="5319" y="1856"/>
                </a:lnTo>
                <a:cubicBezTo>
                  <a:pt x="5498" y="1856"/>
                  <a:pt x="5643" y="1710"/>
                  <a:pt x="5643" y="1532"/>
                </a:cubicBezTo>
                <a:cubicBezTo>
                  <a:pt x="5643" y="1353"/>
                  <a:pt x="5498" y="1219"/>
                  <a:pt x="5319" y="1219"/>
                </a:cubicBezTo>
                <a:lnTo>
                  <a:pt x="3878" y="1219"/>
                </a:lnTo>
                <a:cubicBezTo>
                  <a:pt x="3967" y="1163"/>
                  <a:pt x="4023" y="1062"/>
                  <a:pt x="4023" y="951"/>
                </a:cubicBezTo>
                <a:cubicBezTo>
                  <a:pt x="4023" y="805"/>
                  <a:pt x="3922" y="683"/>
                  <a:pt x="3799" y="638"/>
                </a:cubicBezTo>
                <a:lnTo>
                  <a:pt x="4604" y="638"/>
                </a:lnTo>
                <a:cubicBezTo>
                  <a:pt x="4794" y="638"/>
                  <a:pt x="4928" y="504"/>
                  <a:pt x="4928" y="325"/>
                </a:cubicBezTo>
                <a:cubicBezTo>
                  <a:pt x="4928" y="135"/>
                  <a:pt x="4794" y="1"/>
                  <a:pt x="4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5"/>
          <p:cNvGrpSpPr/>
          <p:nvPr/>
        </p:nvGrpSpPr>
        <p:grpSpPr>
          <a:xfrm>
            <a:off x="847562" y="4273560"/>
            <a:ext cx="212580" cy="315780"/>
            <a:chOff x="7202125" y="3999400"/>
            <a:chExt cx="177150" cy="263150"/>
          </a:xfrm>
        </p:grpSpPr>
        <p:sp>
          <p:nvSpPr>
            <p:cNvPr id="928" name="Google Shape;928;p45"/>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5"/>
          <p:cNvGrpSpPr/>
          <p:nvPr/>
        </p:nvGrpSpPr>
        <p:grpSpPr>
          <a:xfrm>
            <a:off x="1059362" y="4273560"/>
            <a:ext cx="213960" cy="315780"/>
            <a:chOff x="7378625" y="3999400"/>
            <a:chExt cx="178300" cy="263150"/>
          </a:xfrm>
        </p:grpSpPr>
        <p:sp>
          <p:nvSpPr>
            <p:cNvPr id="946" name="Google Shape;946;p45"/>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45"/>
          <p:cNvGrpSpPr/>
          <p:nvPr/>
        </p:nvGrpSpPr>
        <p:grpSpPr>
          <a:xfrm>
            <a:off x="299162" y="4255620"/>
            <a:ext cx="1243620" cy="599220"/>
            <a:chOff x="6745125" y="3984450"/>
            <a:chExt cx="1036350" cy="499350"/>
          </a:xfrm>
        </p:grpSpPr>
        <p:sp>
          <p:nvSpPr>
            <p:cNvPr id="964" name="Google Shape;964;p45"/>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5"/>
          <p:cNvGrpSpPr/>
          <p:nvPr/>
        </p:nvGrpSpPr>
        <p:grpSpPr>
          <a:xfrm>
            <a:off x="1591022" y="4668660"/>
            <a:ext cx="227940" cy="210300"/>
            <a:chOff x="7821675" y="4328650"/>
            <a:chExt cx="189950" cy="175250"/>
          </a:xfrm>
        </p:grpSpPr>
        <p:sp>
          <p:nvSpPr>
            <p:cNvPr id="1002" name="Google Shape;1002;p45"/>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5"/>
          <p:cNvGrpSpPr/>
          <p:nvPr/>
        </p:nvGrpSpPr>
        <p:grpSpPr>
          <a:xfrm>
            <a:off x="1475702" y="4388820"/>
            <a:ext cx="268200" cy="257520"/>
            <a:chOff x="7725575" y="4095450"/>
            <a:chExt cx="223500" cy="214600"/>
          </a:xfrm>
        </p:grpSpPr>
        <p:sp>
          <p:nvSpPr>
            <p:cNvPr id="1015" name="Google Shape;1015;p45"/>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5"/>
          <p:cNvSpPr/>
          <p:nvPr/>
        </p:nvSpPr>
        <p:spPr>
          <a:xfrm>
            <a:off x="7557234" y="16322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182208" y="20258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a:extLst>
              <a:ext uri="{FF2B5EF4-FFF2-40B4-BE49-F238E27FC236}">
                <a16:creationId xmlns:a16="http://schemas.microsoft.com/office/drawing/2014/main" id="{EE2E26E7-9043-4994-B55B-B49385663EEB}"/>
              </a:ext>
            </a:extLst>
          </p:cNvPr>
          <p:cNvGrpSpPr/>
          <p:nvPr/>
        </p:nvGrpSpPr>
        <p:grpSpPr>
          <a:xfrm>
            <a:off x="561322" y="1128345"/>
            <a:ext cx="2295640" cy="2606801"/>
            <a:chOff x="561322" y="1128345"/>
            <a:chExt cx="2295640" cy="2606801"/>
          </a:xfrm>
        </p:grpSpPr>
        <p:sp>
          <p:nvSpPr>
            <p:cNvPr id="252" name="Google Shape;1227;p47">
              <a:extLst>
                <a:ext uri="{FF2B5EF4-FFF2-40B4-BE49-F238E27FC236}">
                  <a16:creationId xmlns:a16="http://schemas.microsoft.com/office/drawing/2014/main" id="{FE7754B6-FC50-41D7-9EDA-1BC66A8E4A26}"/>
                </a:ext>
              </a:extLst>
            </p:cNvPr>
            <p:cNvSpPr txBox="1">
              <a:spLocks/>
            </p:cNvSpPr>
            <p:nvPr/>
          </p:nvSpPr>
          <p:spPr>
            <a:xfrm>
              <a:off x="1274825" y="2454805"/>
              <a:ext cx="1117350"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LCD</a:t>
              </a:r>
              <a:endParaRPr lang="en-US" dirty="0">
                <a:solidFill>
                  <a:schemeClr val="tx1">
                    <a:lumMod val="50000"/>
                    <a:lumOff val="50000"/>
                  </a:schemeClr>
                </a:solidFill>
                <a:latin typeface="Montserrat Black" panose="00000A00000000000000" pitchFamily="2" charset="0"/>
              </a:endParaRPr>
            </a:p>
          </p:txBody>
        </p:sp>
        <p:sp>
          <p:nvSpPr>
            <p:cNvPr id="253" name="Google Shape;1228;p47">
              <a:extLst>
                <a:ext uri="{FF2B5EF4-FFF2-40B4-BE49-F238E27FC236}">
                  <a16:creationId xmlns:a16="http://schemas.microsoft.com/office/drawing/2014/main" id="{DB3D59F7-0277-4070-AEF4-F8212734547D}"/>
                </a:ext>
              </a:extLst>
            </p:cNvPr>
            <p:cNvSpPr txBox="1">
              <a:spLocks/>
            </p:cNvSpPr>
            <p:nvPr/>
          </p:nvSpPr>
          <p:spPr>
            <a:xfrm>
              <a:off x="561322" y="3015146"/>
              <a:ext cx="2295640"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The 16x2 LCD display real-time data in a clear and concise format.</a:t>
              </a:r>
            </a:p>
          </p:txBody>
        </p:sp>
        <p:sp>
          <p:nvSpPr>
            <p:cNvPr id="254" name="Google Shape;1231;p47">
              <a:extLst>
                <a:ext uri="{FF2B5EF4-FFF2-40B4-BE49-F238E27FC236}">
                  <a16:creationId xmlns:a16="http://schemas.microsoft.com/office/drawing/2014/main" id="{F76D806D-1560-49E6-88E6-AC0167EC016F}"/>
                </a:ext>
              </a:extLst>
            </p:cNvPr>
            <p:cNvSpPr/>
            <p:nvPr/>
          </p:nvSpPr>
          <p:spPr>
            <a:xfrm>
              <a:off x="1026945" y="1128345"/>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262" name="Group 261">
            <a:extLst>
              <a:ext uri="{FF2B5EF4-FFF2-40B4-BE49-F238E27FC236}">
                <a16:creationId xmlns:a16="http://schemas.microsoft.com/office/drawing/2014/main" id="{F65FC617-AB5C-4BCD-8AD2-5BE68331220C}"/>
              </a:ext>
            </a:extLst>
          </p:cNvPr>
          <p:cNvGrpSpPr/>
          <p:nvPr/>
        </p:nvGrpSpPr>
        <p:grpSpPr>
          <a:xfrm>
            <a:off x="6229319" y="1163744"/>
            <a:ext cx="2163223" cy="2633110"/>
            <a:chOff x="631619" y="1078319"/>
            <a:chExt cx="2163223" cy="2633110"/>
          </a:xfrm>
        </p:grpSpPr>
        <p:sp>
          <p:nvSpPr>
            <p:cNvPr id="263" name="Google Shape;1227;p47">
              <a:extLst>
                <a:ext uri="{FF2B5EF4-FFF2-40B4-BE49-F238E27FC236}">
                  <a16:creationId xmlns:a16="http://schemas.microsoft.com/office/drawing/2014/main" id="{1E5F4592-8BD8-4649-8438-0A3F4338A243}"/>
                </a:ext>
              </a:extLst>
            </p:cNvPr>
            <p:cNvSpPr txBox="1">
              <a:spLocks/>
            </p:cNvSpPr>
            <p:nvPr/>
          </p:nvSpPr>
          <p:spPr>
            <a:xfrm>
              <a:off x="978238" y="2420696"/>
              <a:ext cx="1581762"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BUZZER</a:t>
              </a:r>
              <a:endParaRPr lang="en-US" dirty="0">
                <a:solidFill>
                  <a:schemeClr val="tx1">
                    <a:lumMod val="50000"/>
                    <a:lumOff val="50000"/>
                  </a:schemeClr>
                </a:solidFill>
                <a:latin typeface="Montserrat Black" panose="00000A00000000000000" pitchFamily="2" charset="0"/>
              </a:endParaRPr>
            </a:p>
          </p:txBody>
        </p:sp>
        <p:sp>
          <p:nvSpPr>
            <p:cNvPr id="264" name="Google Shape;1228;p47">
              <a:extLst>
                <a:ext uri="{FF2B5EF4-FFF2-40B4-BE49-F238E27FC236}">
                  <a16:creationId xmlns:a16="http://schemas.microsoft.com/office/drawing/2014/main" id="{6886EA00-3C75-4B70-9081-4A83A017EDB6}"/>
                </a:ext>
              </a:extLst>
            </p:cNvPr>
            <p:cNvSpPr txBox="1">
              <a:spLocks/>
            </p:cNvSpPr>
            <p:nvPr/>
          </p:nvSpPr>
          <p:spPr>
            <a:xfrm>
              <a:off x="631619" y="2991429"/>
              <a:ext cx="2163223"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The piezo buzzer generates audible alerts for immediate user notification.</a:t>
              </a:r>
            </a:p>
          </p:txBody>
        </p:sp>
        <p:sp>
          <p:nvSpPr>
            <p:cNvPr id="265" name="Google Shape;1231;p47">
              <a:extLst>
                <a:ext uri="{FF2B5EF4-FFF2-40B4-BE49-F238E27FC236}">
                  <a16:creationId xmlns:a16="http://schemas.microsoft.com/office/drawing/2014/main" id="{A536B19C-2784-4685-A228-E647556982AF}"/>
                </a:ext>
              </a:extLst>
            </p:cNvPr>
            <p:cNvSpPr/>
            <p:nvPr/>
          </p:nvSpPr>
          <p:spPr>
            <a:xfrm>
              <a:off x="1027889" y="1078319"/>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grpSp>
      <p:grpSp>
        <p:nvGrpSpPr>
          <p:cNvPr id="267" name="Group 266">
            <a:extLst>
              <a:ext uri="{FF2B5EF4-FFF2-40B4-BE49-F238E27FC236}">
                <a16:creationId xmlns:a16="http://schemas.microsoft.com/office/drawing/2014/main" id="{04B88CAF-7E14-4C6F-BCE6-B5BEF254FACE}"/>
              </a:ext>
            </a:extLst>
          </p:cNvPr>
          <p:cNvGrpSpPr/>
          <p:nvPr/>
        </p:nvGrpSpPr>
        <p:grpSpPr>
          <a:xfrm>
            <a:off x="3480713" y="1163744"/>
            <a:ext cx="2295640" cy="2582121"/>
            <a:chOff x="600824" y="1128345"/>
            <a:chExt cx="2295640" cy="2582121"/>
          </a:xfrm>
        </p:grpSpPr>
        <p:sp>
          <p:nvSpPr>
            <p:cNvPr id="268" name="Google Shape;1227;p47">
              <a:extLst>
                <a:ext uri="{FF2B5EF4-FFF2-40B4-BE49-F238E27FC236}">
                  <a16:creationId xmlns:a16="http://schemas.microsoft.com/office/drawing/2014/main" id="{295329C3-5E1C-4FB6-915E-424993331D06}"/>
                </a:ext>
              </a:extLst>
            </p:cNvPr>
            <p:cNvSpPr txBox="1">
              <a:spLocks/>
            </p:cNvSpPr>
            <p:nvPr/>
          </p:nvSpPr>
          <p:spPr>
            <a:xfrm>
              <a:off x="1084455" y="2468055"/>
              <a:ext cx="1308946"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PM 2.5</a:t>
              </a:r>
              <a:endParaRPr lang="en-US" dirty="0">
                <a:solidFill>
                  <a:schemeClr val="tx1">
                    <a:lumMod val="50000"/>
                    <a:lumOff val="50000"/>
                  </a:schemeClr>
                </a:solidFill>
                <a:latin typeface="Montserrat Black" panose="00000A00000000000000" pitchFamily="2" charset="0"/>
              </a:endParaRPr>
            </a:p>
          </p:txBody>
        </p:sp>
        <p:sp>
          <p:nvSpPr>
            <p:cNvPr id="269" name="Google Shape;1228;p47">
              <a:extLst>
                <a:ext uri="{FF2B5EF4-FFF2-40B4-BE49-F238E27FC236}">
                  <a16:creationId xmlns:a16="http://schemas.microsoft.com/office/drawing/2014/main" id="{510D65F7-B539-4E03-BFA9-0E45964071C4}"/>
                </a:ext>
              </a:extLst>
            </p:cNvPr>
            <p:cNvSpPr txBox="1">
              <a:spLocks/>
            </p:cNvSpPr>
            <p:nvPr/>
          </p:nvSpPr>
          <p:spPr>
            <a:xfrm>
              <a:off x="600824" y="2990466"/>
              <a:ext cx="2295640"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The PM2.5 dust sensor provides accurate readings of fine particulate matter for air quality assessment.</a:t>
              </a:r>
            </a:p>
          </p:txBody>
        </p:sp>
        <p:sp>
          <p:nvSpPr>
            <p:cNvPr id="270" name="Google Shape;1231;p47">
              <a:extLst>
                <a:ext uri="{FF2B5EF4-FFF2-40B4-BE49-F238E27FC236}">
                  <a16:creationId xmlns:a16="http://schemas.microsoft.com/office/drawing/2014/main" id="{DA199973-A6B5-4B46-8D59-26804D67E1AD}"/>
                </a:ext>
              </a:extLst>
            </p:cNvPr>
            <p:cNvSpPr/>
            <p:nvPr/>
          </p:nvSpPr>
          <p:spPr>
            <a:xfrm>
              <a:off x="1026945" y="1128345"/>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pic>
        <p:nvPicPr>
          <p:cNvPr id="3" name="Picture 4" descr="16x2 LCD Display">
            <a:extLst>
              <a:ext uri="{FF2B5EF4-FFF2-40B4-BE49-F238E27FC236}">
                <a16:creationId xmlns:a16="http://schemas.microsoft.com/office/drawing/2014/main" id="{2A26B1E5-8521-4FDC-9B14-8F89DE98E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822" y="1202408"/>
            <a:ext cx="1231412" cy="12314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716B04A-48E6-44FF-BD4C-763A41B50A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24" t="15401" r="16156" b="18279"/>
          <a:stretch/>
        </p:blipFill>
        <p:spPr bwMode="auto">
          <a:xfrm>
            <a:off x="3988856" y="1253362"/>
            <a:ext cx="1210355" cy="12103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D5F516E-D978-4AA3-B8B2-4B760EC933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998" t="28001" r="29281" b="29278"/>
          <a:stretch/>
        </p:blipFill>
        <p:spPr bwMode="auto">
          <a:xfrm>
            <a:off x="6713243" y="1251870"/>
            <a:ext cx="1207008" cy="120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395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International Day of Clean Air for Blue Skies by Slidesgo">
  <a:themeElements>
    <a:clrScheme name="Simple Light">
      <a:dk1>
        <a:srgbClr val="161A27"/>
      </a:dk1>
      <a:lt1>
        <a:srgbClr val="3C4768"/>
      </a:lt1>
      <a:dk2>
        <a:srgbClr val="6475A6"/>
      </a:dk2>
      <a:lt2>
        <a:srgbClr val="A4AFCB"/>
      </a:lt2>
      <a:accent1>
        <a:srgbClr val="E5E8F0"/>
      </a:accent1>
      <a:accent2>
        <a:srgbClr val="72C09A"/>
      </a:accent2>
      <a:accent3>
        <a:srgbClr val="A8D8C1"/>
      </a:accent3>
      <a:accent4>
        <a:srgbClr val="E58910"/>
      </a:accent4>
      <a:accent5>
        <a:srgbClr val="F3A916"/>
      </a:accent5>
      <a:accent6>
        <a:srgbClr val="FEF8EC"/>
      </a:accent6>
      <a:hlink>
        <a:srgbClr val="0E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TotalTime>
  <Words>632</Words>
  <Application>Microsoft Office PowerPoint</Application>
  <PresentationFormat>On-screen Show (16:9)</PresentationFormat>
  <Paragraphs>114</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Montserrat Black</vt:lpstr>
      <vt:lpstr>Arial</vt:lpstr>
      <vt:lpstr>Montserrat SemiBold</vt:lpstr>
      <vt:lpstr>Montserrat</vt:lpstr>
      <vt:lpstr>Source Sans Pro</vt:lpstr>
      <vt:lpstr>Montserrat Medium</vt:lpstr>
      <vt:lpstr>International Day of Clean Air for Blue Skies by Slidesgo</vt:lpstr>
      <vt:lpstr>AirWatch The Air Quality Tracker</vt:lpstr>
      <vt:lpstr>OUR TEAM</vt:lpstr>
      <vt:lpstr>ACKNOWLEDGMENT</vt:lpstr>
      <vt:lpstr>01 Introduction</vt:lpstr>
      <vt:lpstr>INTRODUCTION</vt:lpstr>
      <vt:lpstr>IMPACT OF AIR POLLUTION</vt:lpstr>
      <vt:lpstr>Here comes our concept ‘AirWatch’</vt:lpstr>
      <vt:lpstr>SYSTEM ARCHITECTURE</vt:lpstr>
      <vt:lpstr>SYSTEM ARCHITECTURE</vt:lpstr>
      <vt:lpstr>SYSTEM ARCHITECTURE</vt:lpstr>
      <vt:lpstr>SYSTEM COST</vt:lpstr>
      <vt:lpstr>CLOUD INTEGRATION</vt:lpstr>
      <vt:lpstr> MOBILE APP INTEGRATION</vt:lpstr>
      <vt:lpstr>DATA VISUALIZATION</vt:lpstr>
      <vt:lpstr>DATA OF LPU NEAR UNIMALL</vt:lpstr>
      <vt:lpstr>DATA OF JALANDHAR BUS STAND </vt:lpstr>
      <vt:lpstr>DATA OF LAW GATE NEAR AUTO STAND</vt:lpstr>
      <vt:lpstr>USE CASE SCENARIOS</vt:lpstr>
      <vt:lpstr>SCALABILITY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AirWatch The Air Quality Tracker</dc:title>
  <dc:creator>RAJA SAHA</dc:creator>
  <cp:lastModifiedBy>RAJA SAHA</cp:lastModifiedBy>
  <cp:revision>51</cp:revision>
  <cp:lastPrinted>2023-11-06T19:07:08Z</cp:lastPrinted>
  <dcterms:modified xsi:type="dcterms:W3CDTF">2023-11-07T09:37:36Z</dcterms:modified>
</cp:coreProperties>
</file>